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70" r:id="rId3"/>
    <p:sldId id="257" r:id="rId4"/>
    <p:sldId id="262" r:id="rId5"/>
    <p:sldId id="269" r:id="rId6"/>
    <p:sldId id="272" r:id="rId7"/>
    <p:sldId id="263" r:id="rId8"/>
    <p:sldId id="265" r:id="rId9"/>
    <p:sldId id="266" r:id="rId10"/>
    <p:sldId id="259" r:id="rId11"/>
    <p:sldId id="273" r:id="rId12"/>
    <p:sldId id="274" r:id="rId13"/>
    <p:sldId id="260" r:id="rId14"/>
    <p:sldId id="275" r:id="rId15"/>
    <p:sldId id="26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EDE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1C522-D983-FF28-6788-E62F0BE34DFA}" v="555" dt="2023-11-29T12:03:09.594"/>
    <p1510:client id="{40AC044E-02EE-9536-259A-B26F17378B4A}" v="621" dt="2023-12-01T23:17:44.243"/>
    <p1510:client id="{59E69BA8-FB72-7BE3-AB35-672F8383FF73}" v="45" dt="2023-12-04T20:04:05.064"/>
    <p1510:client id="{81B0999B-6060-A76F-A3F1-7C9D933A0DC5}" v="1374" dt="2023-12-08T10:58:49.702"/>
    <p1510:client id="{B9688AEC-36FA-9A7B-36F9-F552CE4DFF95}" v="131" dt="2023-12-05T08:59:01.646"/>
    <p1510:client id="{BCFF32B1-FBBE-81F7-463C-FFAF9E509007}" v="78" dt="2023-12-05T04:00:43.355"/>
    <p1510:client id="{C56EAE92-3713-32B6-761D-DF7674152462}" v="1409" dt="2023-12-06T06:35:31.912"/>
    <p1510:client id="{E78BA6A7-BE87-D8F7-E96B-18A579BF82AB}" v="24" dt="2023-11-29T03:06:39.868"/>
    <p1510:client id="{FB38D2BB-8CF0-0FF2-225E-27D336C40CB7}" v="540" dt="2023-12-01T06:23:36.706"/>
    <p1510:client id="{FF0A3F72-1626-497F-AD55-9D74BA356403}" v="507" dt="2023-11-28T23:22:10.4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od, Carl" userId="S::st20229259@outlook.cardiffmet.ac.uk::0e91d943-375a-4be7-87fe-24009ba1a926" providerId="AD" clId="Web-{FB38D2BB-8CF0-0FF2-225E-27D336C40CB7}"/>
    <pc:docChg chg="addSld delSld modSld sldOrd">
      <pc:chgData name="Good, Carl" userId="S::st20229259@outlook.cardiffmet.ac.uk::0e91d943-375a-4be7-87fe-24009ba1a926" providerId="AD" clId="Web-{FB38D2BB-8CF0-0FF2-225E-27D336C40CB7}" dt="2023-12-01T06:23:36.706" v="415" actId="1076"/>
      <pc:docMkLst>
        <pc:docMk/>
      </pc:docMkLst>
      <pc:sldChg chg="addSp delSp modSp modTransition">
        <pc:chgData name="Good, Carl" userId="S::st20229259@outlook.cardiffmet.ac.uk::0e91d943-375a-4be7-87fe-24009ba1a926" providerId="AD" clId="Web-{FB38D2BB-8CF0-0FF2-225E-27D336C40CB7}" dt="2023-12-01T01:04:34.197" v="230" actId="1076"/>
        <pc:sldMkLst>
          <pc:docMk/>
          <pc:sldMk cId="3896571854" sldId="258"/>
        </pc:sldMkLst>
        <pc:spChg chg="mod">
          <ac:chgData name="Good, Carl" userId="S::st20229259@outlook.cardiffmet.ac.uk::0e91d943-375a-4be7-87fe-24009ba1a926" providerId="AD" clId="Web-{FB38D2BB-8CF0-0FF2-225E-27D336C40CB7}" dt="2023-12-01T01:04:01.525" v="222" actId="1076"/>
          <ac:spMkLst>
            <pc:docMk/>
            <pc:sldMk cId="3896571854" sldId="258"/>
            <ac:spMk id="2" creationId="{8641061F-813D-000B-2516-1587DD67D72C}"/>
          </ac:spMkLst>
        </pc:spChg>
        <pc:spChg chg="mod">
          <ac:chgData name="Good, Carl" userId="S::st20229259@outlook.cardiffmet.ac.uk::0e91d943-375a-4be7-87fe-24009ba1a926" providerId="AD" clId="Web-{FB38D2BB-8CF0-0FF2-225E-27D336C40CB7}" dt="2023-12-01T01:04:04.556" v="223" actId="1076"/>
          <ac:spMkLst>
            <pc:docMk/>
            <pc:sldMk cId="3896571854" sldId="258"/>
            <ac:spMk id="3" creationId="{8C82554A-1CE4-C754-5561-C8C32FD4E073}"/>
          </ac:spMkLst>
        </pc:spChg>
        <pc:spChg chg="add del mod">
          <ac:chgData name="Good, Carl" userId="S::st20229259@outlook.cardiffmet.ac.uk::0e91d943-375a-4be7-87fe-24009ba1a926" providerId="AD" clId="Web-{FB38D2BB-8CF0-0FF2-225E-27D336C40CB7}" dt="2023-12-01T01:04:20.947" v="224"/>
          <ac:spMkLst>
            <pc:docMk/>
            <pc:sldMk cId="3896571854" sldId="258"/>
            <ac:spMk id="5" creationId="{B7C00A8B-DE45-4F65-F471-E0B5B3EBC3FC}"/>
          </ac:spMkLst>
        </pc:spChg>
        <pc:spChg chg="add mod">
          <ac:chgData name="Good, Carl" userId="S::st20229259@outlook.cardiffmet.ac.uk::0e91d943-375a-4be7-87fe-24009ba1a926" providerId="AD" clId="Web-{FB38D2BB-8CF0-0FF2-225E-27D336C40CB7}" dt="2023-12-01T01:04:34.197" v="230" actId="1076"/>
          <ac:spMkLst>
            <pc:docMk/>
            <pc:sldMk cId="3896571854" sldId="258"/>
            <ac:spMk id="7" creationId="{919E1FF9-61CA-E56A-CCF4-51F57FE69812}"/>
          </ac:spMkLst>
        </pc:spChg>
      </pc:sldChg>
      <pc:sldChg chg="addSp delSp modSp">
        <pc:chgData name="Good, Carl" userId="S::st20229259@outlook.cardiffmet.ac.uk::0e91d943-375a-4be7-87fe-24009ba1a926" providerId="AD" clId="Web-{FB38D2BB-8CF0-0FF2-225E-27D336C40CB7}" dt="2023-12-01T01:43:26.121" v="362" actId="20577"/>
        <pc:sldMkLst>
          <pc:docMk/>
          <pc:sldMk cId="661739753" sldId="259"/>
        </pc:sldMkLst>
        <pc:spChg chg="mod">
          <ac:chgData name="Good, Carl" userId="S::st20229259@outlook.cardiffmet.ac.uk::0e91d943-375a-4be7-87fe-24009ba1a926" providerId="AD" clId="Web-{FB38D2BB-8CF0-0FF2-225E-27D336C40CB7}" dt="2023-12-01T00:51:32.615" v="181" actId="20577"/>
          <ac:spMkLst>
            <pc:docMk/>
            <pc:sldMk cId="661739753" sldId="259"/>
            <ac:spMk id="2" creationId="{CA07BBBA-D6CA-C457-7E40-2621A6999F2A}"/>
          </ac:spMkLst>
        </pc:spChg>
        <pc:spChg chg="del">
          <ac:chgData name="Good, Carl" userId="S::st20229259@outlook.cardiffmet.ac.uk::0e91d943-375a-4be7-87fe-24009ba1a926" providerId="AD" clId="Web-{FB38D2BB-8CF0-0FF2-225E-27D336C40CB7}" dt="2023-12-01T00:59:07.001" v="182"/>
          <ac:spMkLst>
            <pc:docMk/>
            <pc:sldMk cId="661739753" sldId="259"/>
            <ac:spMk id="3" creationId="{15865935-6143-A096-7A37-4EED00C25BF8}"/>
          </ac:spMkLst>
        </pc:spChg>
        <pc:spChg chg="add mod">
          <ac:chgData name="Good, Carl" userId="S::st20229259@outlook.cardiffmet.ac.uk::0e91d943-375a-4be7-87fe-24009ba1a926" providerId="AD" clId="Web-{FB38D2BB-8CF0-0FF2-225E-27D336C40CB7}" dt="2023-12-01T01:43:26.121" v="362" actId="20577"/>
          <ac:spMkLst>
            <pc:docMk/>
            <pc:sldMk cId="661739753" sldId="259"/>
            <ac:spMk id="3" creationId="{7DD8DDCB-4E01-B912-D4AD-FDC7F5355DF8}"/>
          </ac:spMkLst>
        </pc:spChg>
        <pc:spChg chg="add del mod">
          <ac:chgData name="Good, Carl" userId="S::st20229259@outlook.cardiffmet.ac.uk::0e91d943-375a-4be7-87fe-24009ba1a926" providerId="AD" clId="Web-{FB38D2BB-8CF0-0FF2-225E-27D336C40CB7}" dt="2023-12-01T01:07:01.044" v="255"/>
          <ac:spMkLst>
            <pc:docMk/>
            <pc:sldMk cId="661739753" sldId="259"/>
            <ac:spMk id="8" creationId="{E0C0AEE7-CC41-0D41-E482-16BFFB511269}"/>
          </ac:spMkLst>
        </pc:spChg>
        <pc:picChg chg="add mod ord">
          <ac:chgData name="Good, Carl" userId="S::st20229259@outlook.cardiffmet.ac.uk::0e91d943-375a-4be7-87fe-24009ba1a926" providerId="AD" clId="Web-{FB38D2BB-8CF0-0FF2-225E-27D336C40CB7}" dt="2023-12-01T01:01:04.255" v="196" actId="1076"/>
          <ac:picMkLst>
            <pc:docMk/>
            <pc:sldMk cId="661739753" sldId="259"/>
            <ac:picMk id="4" creationId="{9CC16C12-047D-9CB5-7B64-681C49DAFCFF}"/>
          </ac:picMkLst>
        </pc:picChg>
        <pc:picChg chg="add mod">
          <ac:chgData name="Good, Carl" userId="S::st20229259@outlook.cardiffmet.ac.uk::0e91d943-375a-4be7-87fe-24009ba1a926" providerId="AD" clId="Web-{FB38D2BB-8CF0-0FF2-225E-27D336C40CB7}" dt="2023-12-01T01:01:07.412" v="199" actId="1076"/>
          <ac:picMkLst>
            <pc:docMk/>
            <pc:sldMk cId="661739753" sldId="259"/>
            <ac:picMk id="5" creationId="{9A63DAC0-E792-B73F-038E-97B6F6C11324}"/>
          </ac:picMkLst>
        </pc:picChg>
        <pc:picChg chg="add del mod">
          <ac:chgData name="Good, Carl" userId="S::st20229259@outlook.cardiffmet.ac.uk::0e91d943-375a-4be7-87fe-24009ba1a926" providerId="AD" clId="Web-{FB38D2BB-8CF0-0FF2-225E-27D336C40CB7}" dt="2023-12-01T01:00:44.443" v="187"/>
          <ac:picMkLst>
            <pc:docMk/>
            <pc:sldMk cId="661739753" sldId="259"/>
            <ac:picMk id="6" creationId="{76F39E1F-F43E-616C-3660-DD44F6413F7F}"/>
          </ac:picMkLst>
        </pc:picChg>
        <pc:picChg chg="add mod">
          <ac:chgData name="Good, Carl" userId="S::st20229259@outlook.cardiffmet.ac.uk::0e91d943-375a-4be7-87fe-24009ba1a926" providerId="AD" clId="Web-{FB38D2BB-8CF0-0FF2-225E-27D336C40CB7}" dt="2023-12-01T01:00:58.474" v="193" actId="1076"/>
          <ac:picMkLst>
            <pc:docMk/>
            <pc:sldMk cId="661739753" sldId="259"/>
            <ac:picMk id="7" creationId="{5DB8B227-43B2-2405-26FA-2153B7CACD5D}"/>
          </ac:picMkLst>
        </pc:picChg>
        <pc:inkChg chg="add del">
          <ac:chgData name="Good, Carl" userId="S::st20229259@outlook.cardiffmet.ac.uk::0e91d943-375a-4be7-87fe-24009ba1a926" providerId="AD" clId="Web-{FB38D2BB-8CF0-0FF2-225E-27D336C40CB7}" dt="2023-12-01T01:07:06.638" v="257"/>
          <ac:inkMkLst>
            <pc:docMk/>
            <pc:sldMk cId="661739753" sldId="259"/>
            <ac:inkMk id="9" creationId="{DCE4C292-B82B-D403-3D35-3FA7DF6C504C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2-01T01:06:23.825" v="245"/>
          <ac:inkMkLst>
            <pc:docMk/>
            <pc:sldMk cId="661739753" sldId="259"/>
            <ac:inkMk id="10" creationId="{D68DB707-643D-54C1-C3A0-D78834F24E4F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2-01T01:06:26.231" v="247"/>
          <ac:inkMkLst>
            <pc:docMk/>
            <pc:sldMk cId="661739753" sldId="259"/>
            <ac:inkMk id="11" creationId="{5A46F546-EBB8-E63B-CE30-E7E9DBBABD04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2-01T01:07:06.169" v="256"/>
          <ac:inkMkLst>
            <pc:docMk/>
            <pc:sldMk cId="661739753" sldId="259"/>
            <ac:inkMk id="12" creationId="{2F27FFCD-6336-2CCE-DAF4-5FFD5BB962A4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2-01T01:06:51.435" v="250"/>
          <ac:inkMkLst>
            <pc:docMk/>
            <pc:sldMk cId="661739753" sldId="259"/>
            <ac:inkMk id="13" creationId="{C2448F46-894F-3A6F-8334-78431FCAB696}"/>
          </ac:inkMkLst>
        </pc:inkChg>
        <pc:inkChg chg="add">
          <ac:chgData name="Good, Carl" userId="S::st20229259@outlook.cardiffmet.ac.uk::0e91d943-375a-4be7-87fe-24009ba1a926" providerId="AD" clId="Web-{FB38D2BB-8CF0-0FF2-225E-27D336C40CB7}" dt="2023-12-01T01:06:53.294" v="251"/>
          <ac:inkMkLst>
            <pc:docMk/>
            <pc:sldMk cId="661739753" sldId="259"/>
            <ac:inkMk id="14" creationId="{FCB0EC34-200A-9727-4C03-D490C7ABD0C3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2-01T01:06:57.982" v="253"/>
          <ac:inkMkLst>
            <pc:docMk/>
            <pc:sldMk cId="661739753" sldId="259"/>
            <ac:inkMk id="15" creationId="{6D790BBE-9BD6-6A8A-8C37-59D9A3234977}"/>
          </ac:inkMkLst>
        </pc:inkChg>
        <pc:inkChg chg="add del mod">
          <ac:chgData name="Good, Carl" userId="S::st20229259@outlook.cardiffmet.ac.uk::0e91d943-375a-4be7-87fe-24009ba1a926" providerId="AD" clId="Web-{FB38D2BB-8CF0-0FF2-225E-27D336C40CB7}" dt="2023-12-01T01:07:13.357" v="260"/>
          <ac:inkMkLst>
            <pc:docMk/>
            <pc:sldMk cId="661739753" sldId="259"/>
            <ac:inkMk id="16" creationId="{94DA1189-6992-52D0-C64F-81BF401C4838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2-01T01:07:17.170" v="262"/>
          <ac:inkMkLst>
            <pc:docMk/>
            <pc:sldMk cId="661739753" sldId="259"/>
            <ac:inkMk id="17" creationId="{4241151E-04CC-D686-7960-BE69B24081C0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2-01T01:07:24.670" v="265"/>
          <ac:inkMkLst>
            <pc:docMk/>
            <pc:sldMk cId="661739753" sldId="259"/>
            <ac:inkMk id="18" creationId="{59BD17CD-0D43-5CA2-B15F-C37D20F466C2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2-01T01:07:32.373" v="268"/>
          <ac:inkMkLst>
            <pc:docMk/>
            <pc:sldMk cId="661739753" sldId="259"/>
            <ac:inkMk id="19" creationId="{5587CED5-2D32-C8BF-D0A1-F68DE7526042}"/>
          </ac:inkMkLst>
        </pc:inkChg>
        <pc:inkChg chg="add del mod">
          <ac:chgData name="Good, Carl" userId="S::st20229259@outlook.cardiffmet.ac.uk::0e91d943-375a-4be7-87fe-24009ba1a926" providerId="AD" clId="Web-{FB38D2BB-8CF0-0FF2-225E-27D336C40CB7}" dt="2023-12-01T01:07:46.452" v="274"/>
          <ac:inkMkLst>
            <pc:docMk/>
            <pc:sldMk cId="661739753" sldId="259"/>
            <ac:inkMk id="20" creationId="{4121D8C2-5557-1602-26B6-5AE0754DA5FA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2-01T01:07:48.592" v="275"/>
          <ac:inkMkLst>
            <pc:docMk/>
            <pc:sldMk cId="661739753" sldId="259"/>
            <ac:inkMk id="21" creationId="{F7BBBD4E-251B-8A21-C68A-034E1034D2D7}"/>
          </ac:inkMkLst>
        </pc:inkChg>
      </pc:sldChg>
      <pc:sldChg chg="addSp delSp modSp">
        <pc:chgData name="Good, Carl" userId="S::st20229259@outlook.cardiffmet.ac.uk::0e91d943-375a-4be7-87fe-24009ba1a926" providerId="AD" clId="Web-{FB38D2BB-8CF0-0FF2-225E-27D336C40CB7}" dt="2023-12-01T01:08:48.609" v="283" actId="1076"/>
        <pc:sldMkLst>
          <pc:docMk/>
          <pc:sldMk cId="3111972619" sldId="262"/>
        </pc:sldMkLst>
        <pc:spChg chg="mod">
          <ac:chgData name="Good, Carl" userId="S::st20229259@outlook.cardiffmet.ac.uk::0e91d943-375a-4be7-87fe-24009ba1a926" providerId="AD" clId="Web-{FB38D2BB-8CF0-0FF2-225E-27D336C40CB7}" dt="2023-12-01T01:08:48.609" v="283" actId="1076"/>
          <ac:spMkLst>
            <pc:docMk/>
            <pc:sldMk cId="3111972619" sldId="262"/>
            <ac:spMk id="2" creationId="{0493C996-854F-7553-181A-B479B00ECBCD}"/>
          </ac:spMkLst>
        </pc:spChg>
        <pc:spChg chg="del">
          <ac:chgData name="Good, Carl" userId="S::st20229259@outlook.cardiffmet.ac.uk::0e91d943-375a-4be7-87fe-24009ba1a926" providerId="AD" clId="Web-{FB38D2BB-8CF0-0FF2-225E-27D336C40CB7}" dt="2023-11-30T22:23:58.863" v="1"/>
          <ac:spMkLst>
            <pc:docMk/>
            <pc:sldMk cId="3111972619" sldId="262"/>
            <ac:spMk id="3" creationId="{3132597B-43A7-5FAA-8886-4E8049FCA3E0}"/>
          </ac:spMkLst>
        </pc:spChg>
        <pc:spChg chg="ord">
          <ac:chgData name="Good, Carl" userId="S::st20229259@outlook.cardiffmet.ac.uk::0e91d943-375a-4be7-87fe-24009ba1a926" providerId="AD" clId="Web-{FB38D2BB-8CF0-0FF2-225E-27D336C40CB7}" dt="2023-11-30T22:24:01.144" v="3"/>
          <ac:spMkLst>
            <pc:docMk/>
            <pc:sldMk cId="3111972619" sldId="262"/>
            <ac:spMk id="11" creationId="{4DBFF221-6F10-31BC-9741-B5FEF48AAEAC}"/>
          </ac:spMkLst>
        </pc:spChg>
        <pc:spChg chg="add mod">
          <ac:chgData name="Good, Carl" userId="S::st20229259@outlook.cardiffmet.ac.uk::0e91d943-375a-4be7-87fe-24009ba1a926" providerId="AD" clId="Web-{FB38D2BB-8CF0-0FF2-225E-27D336C40CB7}" dt="2023-11-30T22:28:20.775" v="109" actId="20577"/>
          <ac:spMkLst>
            <pc:docMk/>
            <pc:sldMk cId="3111972619" sldId="262"/>
            <ac:spMk id="16" creationId="{33E9BFC5-4426-F4FE-BF2A-A7620EDAFAB5}"/>
          </ac:spMkLst>
        </pc:spChg>
        <pc:spChg chg="add mod">
          <ac:chgData name="Good, Carl" userId="S::st20229259@outlook.cardiffmet.ac.uk::0e91d943-375a-4be7-87fe-24009ba1a926" providerId="AD" clId="Web-{FB38D2BB-8CF0-0FF2-225E-27D336C40CB7}" dt="2023-11-30T22:28:18.587" v="108" actId="20577"/>
          <ac:spMkLst>
            <pc:docMk/>
            <pc:sldMk cId="3111972619" sldId="262"/>
            <ac:spMk id="19" creationId="{ED6891E6-D854-FBFC-E9C3-DED5CC08962D}"/>
          </ac:spMkLst>
        </pc:spChg>
        <pc:spChg chg="add mod">
          <ac:chgData name="Good, Carl" userId="S::st20229259@outlook.cardiffmet.ac.uk::0e91d943-375a-4be7-87fe-24009ba1a926" providerId="AD" clId="Web-{FB38D2BB-8CF0-0FF2-225E-27D336C40CB7}" dt="2023-11-30T22:28:29.885" v="115" actId="20577"/>
          <ac:spMkLst>
            <pc:docMk/>
            <pc:sldMk cId="3111972619" sldId="262"/>
            <ac:spMk id="20" creationId="{A74431FF-D85D-3E2E-ED2F-F2C2BCC2DF89}"/>
          </ac:spMkLst>
        </pc:spChg>
        <pc:spChg chg="add mod">
          <ac:chgData name="Good, Carl" userId="S::st20229259@outlook.cardiffmet.ac.uk::0e91d943-375a-4be7-87fe-24009ba1a926" providerId="AD" clId="Web-{FB38D2BB-8CF0-0FF2-225E-27D336C40CB7}" dt="2023-11-30T22:28:36.666" v="119" actId="1076"/>
          <ac:spMkLst>
            <pc:docMk/>
            <pc:sldMk cId="3111972619" sldId="262"/>
            <ac:spMk id="21" creationId="{DA7F16C1-1170-B198-D854-D5EE48577712}"/>
          </ac:spMkLst>
        </pc:spChg>
        <pc:spChg chg="add mod">
          <ac:chgData name="Good, Carl" userId="S::st20229259@outlook.cardiffmet.ac.uk::0e91d943-375a-4be7-87fe-24009ba1a926" providerId="AD" clId="Web-{FB38D2BB-8CF0-0FF2-225E-27D336C40CB7}" dt="2023-11-30T22:29:25.698" v="171" actId="1076"/>
          <ac:spMkLst>
            <pc:docMk/>
            <pc:sldMk cId="3111972619" sldId="262"/>
            <ac:spMk id="22" creationId="{49C855C2-CD94-3C8F-81DB-4A04DC66DB8C}"/>
          </ac:spMkLst>
        </pc:spChg>
        <pc:picChg chg="add mod ord">
          <ac:chgData name="Good, Carl" userId="S::st20229259@outlook.cardiffmet.ac.uk::0e91d943-375a-4be7-87fe-24009ba1a926" providerId="AD" clId="Web-{FB38D2BB-8CF0-0FF2-225E-27D336C40CB7}" dt="2023-11-30T22:27:00.117" v="62" actId="1076"/>
          <ac:picMkLst>
            <pc:docMk/>
            <pc:sldMk cId="3111972619" sldId="262"/>
            <ac:picMk id="4" creationId="{610E8C8F-A3A7-9F21-8B15-EC84282672C7}"/>
          </ac:picMkLst>
        </pc:picChg>
        <pc:picChg chg="add mod">
          <ac:chgData name="Good, Carl" userId="S::st20229259@outlook.cardiffmet.ac.uk::0e91d943-375a-4be7-87fe-24009ba1a926" providerId="AD" clId="Web-{FB38D2BB-8CF0-0FF2-225E-27D336C40CB7}" dt="2023-11-30T22:26:55.820" v="59" actId="14100"/>
          <ac:picMkLst>
            <pc:docMk/>
            <pc:sldMk cId="3111972619" sldId="262"/>
            <ac:picMk id="5" creationId="{B2B4DBB8-8FF0-0A1D-413C-9CA422535995}"/>
          </ac:picMkLst>
        </pc:picChg>
        <pc:picChg chg="add mod">
          <ac:chgData name="Good, Carl" userId="S::st20229259@outlook.cardiffmet.ac.uk::0e91d943-375a-4be7-87fe-24009ba1a926" providerId="AD" clId="Web-{FB38D2BB-8CF0-0FF2-225E-27D336C40CB7}" dt="2023-11-30T22:27:02.820" v="64" actId="1076"/>
          <ac:picMkLst>
            <pc:docMk/>
            <pc:sldMk cId="3111972619" sldId="262"/>
            <ac:picMk id="6" creationId="{FA0D9B6A-9E1A-8D6C-DE81-08A896941A70}"/>
          </ac:picMkLst>
        </pc:picChg>
        <pc:picChg chg="add mod">
          <ac:chgData name="Good, Carl" userId="S::st20229259@outlook.cardiffmet.ac.uk::0e91d943-375a-4be7-87fe-24009ba1a926" providerId="AD" clId="Web-{FB38D2BB-8CF0-0FF2-225E-27D336C40CB7}" dt="2023-11-30T22:26:52.054" v="56" actId="1076"/>
          <ac:picMkLst>
            <pc:docMk/>
            <pc:sldMk cId="3111972619" sldId="262"/>
            <ac:picMk id="7" creationId="{B240EACE-855A-CAD0-6E2A-5E89DD8DF73E}"/>
          </ac:picMkLst>
        </pc:picChg>
        <pc:picChg chg="add mod">
          <ac:chgData name="Good, Carl" userId="S::st20229259@outlook.cardiffmet.ac.uk::0e91d943-375a-4be7-87fe-24009ba1a926" providerId="AD" clId="Web-{FB38D2BB-8CF0-0FF2-225E-27D336C40CB7}" dt="2023-11-30T22:27:04.226" v="65" actId="1076"/>
          <ac:picMkLst>
            <pc:docMk/>
            <pc:sldMk cId="3111972619" sldId="262"/>
            <ac:picMk id="8" creationId="{8424F027-20A2-3E63-98CF-F9D2E275CE3C}"/>
          </ac:picMkLst>
        </pc:picChg>
        <pc:inkChg chg="add del">
          <ac:chgData name="Good, Carl" userId="S::st20229259@outlook.cardiffmet.ac.uk::0e91d943-375a-4be7-87fe-24009ba1a926" providerId="AD" clId="Web-{FB38D2BB-8CF0-0FF2-225E-27D336C40CB7}" dt="2023-11-30T22:27:10.133" v="67"/>
          <ac:inkMkLst>
            <pc:docMk/>
            <pc:sldMk cId="3111972619" sldId="262"/>
            <ac:inkMk id="9" creationId="{6937820C-4B10-C9C6-5719-7DF98FEF2CF2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1-30T22:27:13.742" v="69"/>
          <ac:inkMkLst>
            <pc:docMk/>
            <pc:sldMk cId="3111972619" sldId="262"/>
            <ac:inkMk id="10" creationId="{1FA98C73-EE18-3E42-05FF-870D66F1E135}"/>
          </ac:inkMkLst>
        </pc:inkChg>
        <pc:inkChg chg="add">
          <ac:chgData name="Good, Carl" userId="S::st20229259@outlook.cardiffmet.ac.uk::0e91d943-375a-4be7-87fe-24009ba1a926" providerId="AD" clId="Web-{FB38D2BB-8CF0-0FF2-225E-27D336C40CB7}" dt="2023-11-30T22:27:15.680" v="70"/>
          <ac:inkMkLst>
            <pc:docMk/>
            <pc:sldMk cId="3111972619" sldId="262"/>
            <ac:inkMk id="12" creationId="{0105EA88-B708-8E16-DE71-BAA10FF22042}"/>
          </ac:inkMkLst>
        </pc:inkChg>
        <pc:inkChg chg="add">
          <ac:chgData name="Good, Carl" userId="S::st20229259@outlook.cardiffmet.ac.uk::0e91d943-375a-4be7-87fe-24009ba1a926" providerId="AD" clId="Web-{FB38D2BB-8CF0-0FF2-225E-27D336C40CB7}" dt="2023-11-30T22:27:17.336" v="71"/>
          <ac:inkMkLst>
            <pc:docMk/>
            <pc:sldMk cId="3111972619" sldId="262"/>
            <ac:inkMk id="13" creationId="{8103301E-988E-7853-C4F1-8D3CD642E61B}"/>
          </ac:inkMkLst>
        </pc:inkChg>
        <pc:inkChg chg="add">
          <ac:chgData name="Good, Carl" userId="S::st20229259@outlook.cardiffmet.ac.uk::0e91d943-375a-4be7-87fe-24009ba1a926" providerId="AD" clId="Web-{FB38D2BB-8CF0-0FF2-225E-27D336C40CB7}" dt="2023-11-30T22:27:18.336" v="72"/>
          <ac:inkMkLst>
            <pc:docMk/>
            <pc:sldMk cId="3111972619" sldId="262"/>
            <ac:inkMk id="14" creationId="{0EF50719-2F8C-F61A-E664-9C9E16BBF70A}"/>
          </ac:inkMkLst>
        </pc:inkChg>
        <pc:inkChg chg="add">
          <ac:chgData name="Good, Carl" userId="S::st20229259@outlook.cardiffmet.ac.uk::0e91d943-375a-4be7-87fe-24009ba1a926" providerId="AD" clId="Web-{FB38D2BB-8CF0-0FF2-225E-27D336C40CB7}" dt="2023-11-30T22:27:19.477" v="73"/>
          <ac:inkMkLst>
            <pc:docMk/>
            <pc:sldMk cId="3111972619" sldId="262"/>
            <ac:inkMk id="15" creationId="{776EC08D-BADA-CCD3-AAD4-D25C4AC1EBF1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1-30T22:27:32.649" v="76"/>
          <ac:inkMkLst>
            <pc:docMk/>
            <pc:sldMk cId="3111972619" sldId="262"/>
            <ac:inkMk id="17" creationId="{57050264-4BD3-9752-F3E3-B9FFB9D8C8AD}"/>
          </ac:inkMkLst>
        </pc:inkChg>
        <pc:inkChg chg="add del">
          <ac:chgData name="Good, Carl" userId="S::st20229259@outlook.cardiffmet.ac.uk::0e91d943-375a-4be7-87fe-24009ba1a926" providerId="AD" clId="Web-{FB38D2BB-8CF0-0FF2-225E-27D336C40CB7}" dt="2023-11-30T22:27:35.790" v="78"/>
          <ac:inkMkLst>
            <pc:docMk/>
            <pc:sldMk cId="3111972619" sldId="262"/>
            <ac:inkMk id="18" creationId="{B4113CDB-4926-13F1-662A-004C082F0B2A}"/>
          </ac:inkMkLst>
        </pc:inkChg>
      </pc:sldChg>
      <pc:sldChg chg="addSp delSp modSp">
        <pc:chgData name="Good, Carl" userId="S::st20229259@outlook.cardiffmet.ac.uk::0e91d943-375a-4be7-87fe-24009ba1a926" providerId="AD" clId="Web-{FB38D2BB-8CF0-0FF2-225E-27D336C40CB7}" dt="2023-12-01T01:02:26.648" v="210" actId="14100"/>
        <pc:sldMkLst>
          <pc:docMk/>
          <pc:sldMk cId="2039926671" sldId="263"/>
        </pc:sldMkLst>
        <pc:spChg chg="mod">
          <ac:chgData name="Good, Carl" userId="S::st20229259@outlook.cardiffmet.ac.uk::0e91d943-375a-4be7-87fe-24009ba1a926" providerId="AD" clId="Web-{FB38D2BB-8CF0-0FF2-225E-27D336C40CB7}" dt="2023-12-01T01:02:14.960" v="208" actId="1076"/>
          <ac:spMkLst>
            <pc:docMk/>
            <pc:sldMk cId="2039926671" sldId="263"/>
            <ac:spMk id="2" creationId="{0493C996-854F-7553-181A-B479B00ECBCD}"/>
          </ac:spMkLst>
        </pc:spChg>
        <pc:spChg chg="mod">
          <ac:chgData name="Good, Carl" userId="S::st20229259@outlook.cardiffmet.ac.uk::0e91d943-375a-4be7-87fe-24009ba1a926" providerId="AD" clId="Web-{FB38D2BB-8CF0-0FF2-225E-27D336C40CB7}" dt="2023-12-01T01:02:26.648" v="210" actId="14100"/>
          <ac:spMkLst>
            <pc:docMk/>
            <pc:sldMk cId="2039926671" sldId="263"/>
            <ac:spMk id="3" creationId="{3132597B-43A7-5FAA-8886-4E8049FCA3E0}"/>
          </ac:spMkLst>
        </pc:spChg>
        <pc:spChg chg="add mod">
          <ac:chgData name="Good, Carl" userId="S::st20229259@outlook.cardiffmet.ac.uk::0e91d943-375a-4be7-87fe-24009ba1a926" providerId="AD" clId="Web-{FB38D2BB-8CF0-0FF2-225E-27D336C40CB7}" dt="2023-12-01T01:02:01.882" v="205" actId="1076"/>
          <ac:spMkLst>
            <pc:docMk/>
            <pc:sldMk cId="2039926671" sldId="263"/>
            <ac:spMk id="5" creationId="{88648F04-126F-A5BD-4251-605CE8F1B3D2}"/>
          </ac:spMkLst>
        </pc:spChg>
        <pc:spChg chg="del mod">
          <ac:chgData name="Good, Carl" userId="S::st20229259@outlook.cardiffmet.ac.uk::0e91d943-375a-4be7-87fe-24009ba1a926" providerId="AD" clId="Web-{FB38D2BB-8CF0-0FF2-225E-27D336C40CB7}" dt="2023-12-01T00:51:19.787" v="177"/>
          <ac:spMkLst>
            <pc:docMk/>
            <pc:sldMk cId="2039926671" sldId="263"/>
            <ac:spMk id="7" creationId="{434929C7-B6F8-EE12-A237-B9238B8A289A}"/>
          </ac:spMkLst>
        </pc:spChg>
      </pc:sldChg>
      <pc:sldChg chg="del">
        <pc:chgData name="Good, Carl" userId="S::st20229259@outlook.cardiffmet.ac.uk::0e91d943-375a-4be7-87fe-24009ba1a926" providerId="AD" clId="Web-{FB38D2BB-8CF0-0FF2-225E-27D336C40CB7}" dt="2023-12-01T01:03:01.961" v="215"/>
        <pc:sldMkLst>
          <pc:docMk/>
          <pc:sldMk cId="1911728300" sldId="264"/>
        </pc:sldMkLst>
      </pc:sldChg>
      <pc:sldChg chg="addSp delSp modSp modTransition">
        <pc:chgData name="Good, Carl" userId="S::st20229259@outlook.cardiffmet.ac.uk::0e91d943-375a-4be7-87fe-24009ba1a926" providerId="AD" clId="Web-{FB38D2BB-8CF0-0FF2-225E-27D336C40CB7}" dt="2023-12-01T02:14:10.653" v="382" actId="1076"/>
        <pc:sldMkLst>
          <pc:docMk/>
          <pc:sldMk cId="3923027616" sldId="265"/>
        </pc:sldMkLst>
        <pc:spChg chg="mod">
          <ac:chgData name="Good, Carl" userId="S::st20229259@outlook.cardiffmet.ac.uk::0e91d943-375a-4be7-87fe-24009ba1a926" providerId="AD" clId="Web-{FB38D2BB-8CF0-0FF2-225E-27D336C40CB7}" dt="2023-12-01T01:04:55.932" v="231" actId="14100"/>
          <ac:spMkLst>
            <pc:docMk/>
            <pc:sldMk cId="3923027616" sldId="265"/>
            <ac:spMk id="2" creationId="{8641061F-813D-000B-2516-1587DD67D72C}"/>
          </ac:spMkLst>
        </pc:spChg>
        <pc:spChg chg="del">
          <ac:chgData name="Good, Carl" userId="S::st20229259@outlook.cardiffmet.ac.uk::0e91d943-375a-4be7-87fe-24009ba1a926" providerId="AD" clId="Web-{FB38D2BB-8CF0-0FF2-225E-27D336C40CB7}" dt="2023-12-01T01:32:41.408" v="292"/>
          <ac:spMkLst>
            <pc:docMk/>
            <pc:sldMk cId="3923027616" sldId="265"/>
            <ac:spMk id="3" creationId="{8C82554A-1CE4-C754-5561-C8C32FD4E073}"/>
          </ac:spMkLst>
        </pc:spChg>
        <pc:spChg chg="add mod ord">
          <ac:chgData name="Good, Carl" userId="S::st20229259@outlook.cardiffmet.ac.uk::0e91d943-375a-4be7-87fe-24009ba1a926" providerId="AD" clId="Web-{FB38D2BB-8CF0-0FF2-225E-27D336C40CB7}" dt="2023-12-01T01:32:43.377" v="294"/>
          <ac:spMkLst>
            <pc:docMk/>
            <pc:sldMk cId="3923027616" sldId="265"/>
            <ac:spMk id="5" creationId="{ECF699FA-C563-270F-5954-5B2883FF755F}"/>
          </ac:spMkLst>
        </pc:spChg>
        <pc:spChg chg="add del mod">
          <ac:chgData name="Good, Carl" userId="S::st20229259@outlook.cardiffmet.ac.uk::0e91d943-375a-4be7-87fe-24009ba1a926" providerId="AD" clId="Web-{FB38D2BB-8CF0-0FF2-225E-27D336C40CB7}" dt="2023-12-01T02:13:46.604" v="365"/>
          <ac:spMkLst>
            <pc:docMk/>
            <pc:sldMk cId="3923027616" sldId="265"/>
            <ac:spMk id="6" creationId="{6B528FC5-1C30-7A70-71EC-EFB35B327024}"/>
          </ac:spMkLst>
        </pc:spChg>
        <pc:picChg chg="add del mod ord">
          <ac:chgData name="Good, Carl" userId="S::st20229259@outlook.cardiffmet.ac.uk::0e91d943-375a-4be7-87fe-24009ba1a926" providerId="AD" clId="Web-{FB38D2BB-8CF0-0FF2-225E-27D336C40CB7}" dt="2023-12-01T02:13:36.901" v="364"/>
          <ac:picMkLst>
            <pc:docMk/>
            <pc:sldMk cId="3923027616" sldId="265"/>
            <ac:picMk id="4" creationId="{E232D25E-977A-B6FC-FED1-59AEE1CCF141}"/>
          </ac:picMkLst>
        </pc:picChg>
        <pc:picChg chg="add mod ord">
          <ac:chgData name="Good, Carl" userId="S::st20229259@outlook.cardiffmet.ac.uk::0e91d943-375a-4be7-87fe-24009ba1a926" providerId="AD" clId="Web-{FB38D2BB-8CF0-0FF2-225E-27D336C40CB7}" dt="2023-12-01T02:14:10.653" v="382" actId="1076"/>
          <ac:picMkLst>
            <pc:docMk/>
            <pc:sldMk cId="3923027616" sldId="265"/>
            <ac:picMk id="7" creationId="{A5011739-11FA-1A89-78E1-D52FEF36107D}"/>
          </ac:picMkLst>
        </pc:picChg>
      </pc:sldChg>
      <pc:sldChg chg="addSp delSp modSp ord modTransition addAnim delAnim">
        <pc:chgData name="Good, Carl" userId="S::st20229259@outlook.cardiffmet.ac.uk::0e91d943-375a-4be7-87fe-24009ba1a926" providerId="AD" clId="Web-{FB38D2BB-8CF0-0FF2-225E-27D336C40CB7}" dt="2023-12-01T06:23:36.706" v="415" actId="1076"/>
        <pc:sldMkLst>
          <pc:docMk/>
          <pc:sldMk cId="2728395054" sldId="266"/>
        </pc:sldMkLst>
        <pc:spChg chg="mod">
          <ac:chgData name="Good, Carl" userId="S::st20229259@outlook.cardiffmet.ac.uk::0e91d943-375a-4be7-87fe-24009ba1a926" providerId="AD" clId="Web-{FB38D2BB-8CF0-0FF2-225E-27D336C40CB7}" dt="2023-12-01T03:03:31.954" v="394" actId="1076"/>
          <ac:spMkLst>
            <pc:docMk/>
            <pc:sldMk cId="2728395054" sldId="266"/>
            <ac:spMk id="2" creationId="{8641061F-813D-000B-2516-1587DD67D72C}"/>
          </ac:spMkLst>
        </pc:spChg>
        <pc:spChg chg="add mod">
          <ac:chgData name="Good, Carl" userId="S::st20229259@outlook.cardiffmet.ac.uk::0e91d943-375a-4be7-87fe-24009ba1a926" providerId="AD" clId="Web-{FB38D2BB-8CF0-0FF2-225E-27D336C40CB7}" dt="2023-12-01T06:23:36.706" v="415" actId="1076"/>
          <ac:spMkLst>
            <pc:docMk/>
            <pc:sldMk cId="2728395054" sldId="266"/>
            <ac:spMk id="4" creationId="{EFE760D8-FA15-F9A2-FF3B-E8142332AD05}"/>
          </ac:spMkLst>
        </pc:spChg>
        <pc:spChg chg="add del mod">
          <ac:chgData name="Good, Carl" userId="S::st20229259@outlook.cardiffmet.ac.uk::0e91d943-375a-4be7-87fe-24009ba1a926" providerId="AD" clId="Web-{FB38D2BB-8CF0-0FF2-225E-27D336C40CB7}" dt="2023-12-01T03:03:24.391" v="391"/>
          <ac:spMkLst>
            <pc:docMk/>
            <pc:sldMk cId="2728395054" sldId="266"/>
            <ac:spMk id="6" creationId="{0B8100C8-47AE-C49B-973B-4B4470FED455}"/>
          </ac:spMkLst>
        </pc:spChg>
        <pc:spChg chg="add">
          <ac:chgData name="Good, Carl" userId="S::st20229259@outlook.cardiffmet.ac.uk::0e91d943-375a-4be7-87fe-24009ba1a926" providerId="AD" clId="Web-{FB38D2BB-8CF0-0FF2-225E-27D336C40CB7}" dt="2023-12-01T03:03:25.500" v="392"/>
          <ac:spMkLst>
            <pc:docMk/>
            <pc:sldMk cId="2728395054" sldId="266"/>
            <ac:spMk id="8" creationId="{4B5A6F48-0459-CE57-76A5-A7251F5B29A4}"/>
          </ac:spMkLst>
        </pc:spChg>
        <pc:picChg chg="add del mod">
          <ac:chgData name="Good, Carl" userId="S::st20229259@outlook.cardiffmet.ac.uk::0e91d943-375a-4be7-87fe-24009ba1a926" providerId="AD" clId="Web-{FB38D2BB-8CF0-0FF2-225E-27D336C40CB7}" dt="2023-12-01T03:06:47.865" v="401"/>
          <ac:picMkLst>
            <pc:docMk/>
            <pc:sldMk cId="2728395054" sldId="266"/>
            <ac:picMk id="4" creationId="{1971034E-875E-4A70-81C4-A3DC9BAF99C1}"/>
          </ac:picMkLst>
        </pc:picChg>
        <pc:picChg chg="add mod">
          <ac:chgData name="Good, Carl" userId="S::st20229259@outlook.cardiffmet.ac.uk::0e91d943-375a-4be7-87fe-24009ba1a926" providerId="AD" clId="Web-{FB38D2BB-8CF0-0FF2-225E-27D336C40CB7}" dt="2023-12-01T03:06:58.475" v="405" actId="1076"/>
          <ac:picMkLst>
            <pc:docMk/>
            <pc:sldMk cId="2728395054" sldId="266"/>
            <ac:picMk id="9" creationId="{3AE7AA4A-8742-F1B4-1BE4-EAC76FEECBE4}"/>
          </ac:picMkLst>
        </pc:picChg>
      </pc:sldChg>
      <pc:sldChg chg="del">
        <pc:chgData name="Good, Carl" userId="S::st20229259@outlook.cardiffmet.ac.uk::0e91d943-375a-4be7-87fe-24009ba1a926" providerId="AD" clId="Web-{FB38D2BB-8CF0-0FF2-225E-27D336C40CB7}" dt="2023-12-01T01:43:31.731" v="363"/>
        <pc:sldMkLst>
          <pc:docMk/>
          <pc:sldMk cId="839420890" sldId="267"/>
        </pc:sldMkLst>
      </pc:sldChg>
      <pc:sldChg chg="modSp ord">
        <pc:chgData name="Good, Carl" userId="S::st20229259@outlook.cardiffmet.ac.uk::0e91d943-375a-4be7-87fe-24009ba1a926" providerId="AD" clId="Web-{FB38D2BB-8CF0-0FF2-225E-27D336C40CB7}" dt="2023-12-01T01:09:47.063" v="291" actId="14100"/>
        <pc:sldMkLst>
          <pc:docMk/>
          <pc:sldMk cId="756531499" sldId="269"/>
        </pc:sldMkLst>
        <pc:spChg chg="mod">
          <ac:chgData name="Good, Carl" userId="S::st20229259@outlook.cardiffmet.ac.uk::0e91d943-375a-4be7-87fe-24009ba1a926" providerId="AD" clId="Web-{FB38D2BB-8CF0-0FF2-225E-27D336C40CB7}" dt="2023-12-01T01:09:47.063" v="291" actId="14100"/>
          <ac:spMkLst>
            <pc:docMk/>
            <pc:sldMk cId="756531499" sldId="269"/>
            <ac:spMk id="2" creationId="{0493C996-854F-7553-181A-B479B00ECBCD}"/>
          </ac:spMkLst>
        </pc:spChg>
      </pc:sldChg>
      <pc:sldChg chg="modSp add ord replId">
        <pc:chgData name="Good, Carl" userId="S::st20229259@outlook.cardiffmet.ac.uk::0e91d943-375a-4be7-87fe-24009ba1a926" providerId="AD" clId="Web-{FB38D2BB-8CF0-0FF2-225E-27D336C40CB7}" dt="2023-12-01T01:03:01.320" v="214" actId="20577"/>
        <pc:sldMkLst>
          <pc:docMk/>
          <pc:sldMk cId="700282560" sldId="272"/>
        </pc:sldMkLst>
        <pc:spChg chg="mod">
          <ac:chgData name="Good, Carl" userId="S::st20229259@outlook.cardiffmet.ac.uk::0e91d943-375a-4be7-87fe-24009ba1a926" providerId="AD" clId="Web-{FB38D2BB-8CF0-0FF2-225E-27D336C40CB7}" dt="2023-12-01T01:03:01.320" v="214" actId="20577"/>
          <ac:spMkLst>
            <pc:docMk/>
            <pc:sldMk cId="700282560" sldId="272"/>
            <ac:spMk id="2" creationId="{0493C996-854F-7553-181A-B479B00ECBCD}"/>
          </ac:spMkLst>
        </pc:spChg>
      </pc:sldChg>
    </pc:docChg>
  </pc:docChgLst>
  <pc:docChgLst>
    <pc:chgData name="Good, Carl" userId="S::st20229259@outlook.cardiffmet.ac.uk::0e91d943-375a-4be7-87fe-24009ba1a926" providerId="AD" clId="Web-{C56EAE92-3713-32B6-761D-DF7674152462}"/>
    <pc:docChg chg="delSld modSld sldOrd">
      <pc:chgData name="Good, Carl" userId="S::st20229259@outlook.cardiffmet.ac.uk::0e91d943-375a-4be7-87fe-24009ba1a926" providerId="AD" clId="Web-{C56EAE92-3713-32B6-761D-DF7674152462}" dt="2023-12-06T06:35:31.896" v="983" actId="20577"/>
      <pc:docMkLst>
        <pc:docMk/>
      </pc:docMkLst>
      <pc:sldChg chg="addSp delSp modSp ord">
        <pc:chgData name="Good, Carl" userId="S::st20229259@outlook.cardiffmet.ac.uk::0e91d943-375a-4be7-87fe-24009ba1a926" providerId="AD" clId="Web-{C56EAE92-3713-32B6-761D-DF7674152462}" dt="2023-12-06T06:03:51.869" v="251"/>
        <pc:sldMkLst>
          <pc:docMk/>
          <pc:sldMk cId="109857222" sldId="256"/>
        </pc:sldMkLst>
        <pc:spChg chg="del">
          <ac:chgData name="Good, Carl" userId="S::st20229259@outlook.cardiffmet.ac.uk::0e91d943-375a-4be7-87fe-24009ba1a926" providerId="AD" clId="Web-{C56EAE92-3713-32B6-761D-DF7674152462}" dt="2023-12-06T06:02:31.803" v="24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Good, Carl" userId="S::st20229259@outlook.cardiffmet.ac.uk::0e91d943-375a-4be7-87fe-24009ba1a926" providerId="AD" clId="Web-{C56EAE92-3713-32B6-761D-DF7674152462}" dt="2023-12-06T06:02:31.803" v="240"/>
          <ac:spMkLst>
            <pc:docMk/>
            <pc:sldMk cId="109857222" sldId="256"/>
            <ac:spMk id="5" creationId="{F4161ABD-48DA-7392-A50B-063E0B8370AF}"/>
          </ac:spMkLst>
        </pc:spChg>
        <pc:spChg chg="del">
          <ac:chgData name="Good, Carl" userId="S::st20229259@outlook.cardiffmet.ac.uk::0e91d943-375a-4be7-87fe-24009ba1a926" providerId="AD" clId="Web-{C56EAE92-3713-32B6-761D-DF7674152462}" dt="2023-12-06T06:02:34.709" v="241"/>
          <ac:spMkLst>
            <pc:docMk/>
            <pc:sldMk cId="109857222" sldId="256"/>
            <ac:spMk id="6" creationId="{9DBE7749-A42B-263B-1691-DD7B6EC82286}"/>
          </ac:spMkLst>
        </pc:spChg>
        <pc:spChg chg="del">
          <ac:chgData name="Good, Carl" userId="S::st20229259@outlook.cardiffmet.ac.uk::0e91d943-375a-4be7-87fe-24009ba1a926" providerId="AD" clId="Web-{C56EAE92-3713-32B6-761D-DF7674152462}" dt="2023-12-06T06:02:31.756" v="239"/>
          <ac:spMkLst>
            <pc:docMk/>
            <pc:sldMk cId="109857222" sldId="256"/>
            <ac:spMk id="7" creationId="{25A1F5C4-6F4A-0AB8-199F-33FF990B69F5}"/>
          </ac:spMkLst>
        </pc:spChg>
        <pc:spChg chg="add">
          <ac:chgData name="Good, Carl" userId="S::st20229259@outlook.cardiffmet.ac.uk::0e91d943-375a-4be7-87fe-24009ba1a926" providerId="AD" clId="Web-{C56EAE92-3713-32B6-761D-DF7674152462}" dt="2023-12-06T06:02:35.741" v="242"/>
          <ac:spMkLst>
            <pc:docMk/>
            <pc:sldMk cId="109857222" sldId="256"/>
            <ac:spMk id="8" creationId="{E8259F2C-3D79-B36D-C500-4A6BE0ABED4B}"/>
          </ac:spMkLst>
        </pc:spChg>
        <pc:spChg chg="add">
          <ac:chgData name="Good, Carl" userId="S::st20229259@outlook.cardiffmet.ac.uk::0e91d943-375a-4be7-87fe-24009ba1a926" providerId="AD" clId="Web-{C56EAE92-3713-32B6-761D-DF7674152462}" dt="2023-12-06T06:02:35.741" v="242"/>
          <ac:spMkLst>
            <pc:docMk/>
            <pc:sldMk cId="109857222" sldId="256"/>
            <ac:spMk id="9" creationId="{BCDC76BF-3FD2-BC19-FA61-431BD6693302}"/>
          </ac:spMkLst>
        </pc:spChg>
        <pc:spChg chg="mod">
          <ac:chgData name="Good, Carl" userId="S::st20229259@outlook.cardiffmet.ac.uk::0e91d943-375a-4be7-87fe-24009ba1a926" providerId="AD" clId="Web-{C56EAE92-3713-32B6-761D-DF7674152462}" dt="2023-12-06T06:02:49.694" v="246" actId="20577"/>
          <ac:spMkLst>
            <pc:docMk/>
            <pc:sldMk cId="109857222" sldId="256"/>
            <ac:spMk id="10" creationId="{C22454AD-2A35-7D1F-FB06-FE61C4F18542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6:02:42.522" v="244"/>
          <ac:spMkLst>
            <pc:docMk/>
            <pc:sldMk cId="109857222" sldId="256"/>
            <ac:spMk id="12" creationId="{E8259F2C-3D79-B36D-C500-4A6BE0ABED4B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6:02:42.522" v="244"/>
          <ac:spMkLst>
            <pc:docMk/>
            <pc:sldMk cId="109857222" sldId="256"/>
            <ac:spMk id="13" creationId="{BCDC76BF-3FD2-BC19-FA61-431BD6693302}"/>
          </ac:spMkLst>
        </pc:spChg>
        <pc:spChg chg="del">
          <ac:chgData name="Good, Carl" userId="S::st20229259@outlook.cardiffmet.ac.uk::0e91d943-375a-4be7-87fe-24009ba1a926" providerId="AD" clId="Web-{C56EAE92-3713-32B6-761D-DF7674152462}" dt="2023-12-06T06:02:31.756" v="238"/>
          <ac:spMkLst>
            <pc:docMk/>
            <pc:sldMk cId="109857222" sldId="256"/>
            <ac:spMk id="14" creationId="{E59C6963-ED33-812E-BCFC-F304F8048080}"/>
          </ac:spMkLst>
        </pc:spChg>
        <pc:spChg chg="add">
          <ac:chgData name="Good, Carl" userId="S::st20229259@outlook.cardiffmet.ac.uk::0e91d943-375a-4be7-87fe-24009ba1a926" providerId="AD" clId="Web-{C56EAE92-3713-32B6-761D-DF7674152462}" dt="2023-12-06T06:02:45.944" v="245"/>
          <ac:spMkLst>
            <pc:docMk/>
            <pc:sldMk cId="109857222" sldId="256"/>
            <ac:spMk id="16" creationId="{3D9E40A5-9031-4738-85B7-9F26B256FDA1}"/>
          </ac:spMkLst>
        </pc:spChg>
        <pc:picChg chg="mod">
          <ac:chgData name="Good, Carl" userId="S::st20229259@outlook.cardiffmet.ac.uk::0e91d943-375a-4be7-87fe-24009ba1a926" providerId="AD" clId="Web-{C56EAE92-3713-32B6-761D-DF7674152462}" dt="2023-12-06T06:03:12.555" v="249" actId="1076"/>
          <ac:picMkLst>
            <pc:docMk/>
            <pc:sldMk cId="109857222" sldId="256"/>
            <ac:picMk id="4" creationId="{A30C41F0-6313-A016-E392-6D325C13BEEB}"/>
          </ac:picMkLst>
        </pc:picChg>
        <pc:picChg chg="add">
          <ac:chgData name="Good, Carl" userId="S::st20229259@outlook.cardiffmet.ac.uk::0e91d943-375a-4be7-87fe-24009ba1a926" providerId="AD" clId="Web-{C56EAE92-3713-32B6-761D-DF7674152462}" dt="2023-12-06T06:02:35.741" v="242"/>
          <ac:picMkLst>
            <pc:docMk/>
            <pc:sldMk cId="109857222" sldId="256"/>
            <ac:picMk id="11" creationId="{8DDF3D48-6514-3A6B-6B29-469EFE01E0AE}"/>
          </ac:picMkLst>
        </pc:picChg>
        <pc:picChg chg="add del">
          <ac:chgData name="Good, Carl" userId="S::st20229259@outlook.cardiffmet.ac.uk::0e91d943-375a-4be7-87fe-24009ba1a926" providerId="AD" clId="Web-{C56EAE92-3713-32B6-761D-DF7674152462}" dt="2023-12-06T06:02:42.522" v="244"/>
          <ac:picMkLst>
            <pc:docMk/>
            <pc:sldMk cId="109857222" sldId="256"/>
            <ac:picMk id="15" creationId="{8DDF3D48-6514-3A6B-6B29-469EFE01E0AE}"/>
          </ac:picMkLst>
        </pc:picChg>
      </pc:sldChg>
      <pc:sldChg chg="addSp delSp modSp">
        <pc:chgData name="Good, Carl" userId="S::st20229259@outlook.cardiffmet.ac.uk::0e91d943-375a-4be7-87fe-24009ba1a926" providerId="AD" clId="Web-{C56EAE92-3713-32B6-761D-DF7674152462}" dt="2023-12-06T06:35:31.896" v="983" actId="20577"/>
        <pc:sldMkLst>
          <pc:docMk/>
          <pc:sldMk cId="3111972619" sldId="262"/>
        </pc:sldMkLst>
        <pc:spChg chg="mod">
          <ac:chgData name="Good, Carl" userId="S::st20229259@outlook.cardiffmet.ac.uk::0e91d943-375a-4be7-87fe-24009ba1a926" providerId="AD" clId="Web-{C56EAE92-3713-32B6-761D-DF7674152462}" dt="2023-12-06T06:21:29.845" v="841" actId="1076"/>
          <ac:spMkLst>
            <pc:docMk/>
            <pc:sldMk cId="3111972619" sldId="262"/>
            <ac:spMk id="2" creationId="{0493C996-854F-7553-181A-B479B00ECBCD}"/>
          </ac:spMkLst>
        </pc:spChg>
        <pc:spChg chg="add mod">
          <ac:chgData name="Good, Carl" userId="S::st20229259@outlook.cardiffmet.ac.uk::0e91d943-375a-4be7-87fe-24009ba1a926" providerId="AD" clId="Web-{C56EAE92-3713-32B6-761D-DF7674152462}" dt="2023-12-06T06:35:31.896" v="983" actId="20577"/>
          <ac:spMkLst>
            <pc:docMk/>
            <pc:sldMk cId="3111972619" sldId="262"/>
            <ac:spMk id="3" creationId="{59627553-61DB-AA32-27A1-899A3FBA0238}"/>
          </ac:spMkLst>
        </pc:spChg>
        <pc:spChg chg="add mod ord">
          <ac:chgData name="Good, Carl" userId="S::st20229259@outlook.cardiffmet.ac.uk::0e91d943-375a-4be7-87fe-24009ba1a926" providerId="AD" clId="Web-{C56EAE92-3713-32B6-761D-DF7674152462}" dt="2023-12-06T06:30:39.462" v="948"/>
          <ac:spMkLst>
            <pc:docMk/>
            <pc:sldMk cId="3111972619" sldId="262"/>
            <ac:spMk id="9" creationId="{9694DA27-93B3-994E-454A-EB2E159D32F8}"/>
          </ac:spMkLst>
        </pc:spChg>
        <pc:spChg chg="del">
          <ac:chgData name="Good, Carl" userId="S::st20229259@outlook.cardiffmet.ac.uk::0e91d943-375a-4be7-87fe-24009ba1a926" providerId="AD" clId="Web-{C56EAE92-3713-32B6-761D-DF7674152462}" dt="2023-12-06T03:06:56.193" v="211"/>
          <ac:spMkLst>
            <pc:docMk/>
            <pc:sldMk cId="3111972619" sldId="262"/>
            <ac:spMk id="11" creationId="{4DBFF221-6F10-31BC-9741-B5FEF48AAEAC}"/>
          </ac:spMkLst>
        </pc:spChg>
        <pc:spChg chg="del mod">
          <ac:chgData name="Good, Carl" userId="S::st20229259@outlook.cardiffmet.ac.uk::0e91d943-375a-4be7-87fe-24009ba1a926" providerId="AD" clId="Web-{C56EAE92-3713-32B6-761D-DF7674152462}" dt="2023-12-06T06:23:28.506" v="930"/>
          <ac:spMkLst>
            <pc:docMk/>
            <pc:sldMk cId="3111972619" sldId="262"/>
            <ac:spMk id="16" creationId="{33E9BFC5-4426-F4FE-BF2A-A7620EDAFAB5}"/>
          </ac:spMkLst>
        </pc:spChg>
        <pc:spChg chg="del mod">
          <ac:chgData name="Good, Carl" userId="S::st20229259@outlook.cardiffmet.ac.uk::0e91d943-375a-4be7-87fe-24009ba1a926" providerId="AD" clId="Web-{C56EAE92-3713-32B6-761D-DF7674152462}" dt="2023-12-06T06:23:33.319" v="935"/>
          <ac:spMkLst>
            <pc:docMk/>
            <pc:sldMk cId="3111972619" sldId="262"/>
            <ac:spMk id="19" creationId="{ED6891E6-D854-FBFC-E9C3-DED5CC08962D}"/>
          </ac:spMkLst>
        </pc:spChg>
        <pc:spChg chg="del mod">
          <ac:chgData name="Good, Carl" userId="S::st20229259@outlook.cardiffmet.ac.uk::0e91d943-375a-4be7-87fe-24009ba1a926" providerId="AD" clId="Web-{C56EAE92-3713-32B6-761D-DF7674152462}" dt="2023-12-06T06:23:28.506" v="929"/>
          <ac:spMkLst>
            <pc:docMk/>
            <pc:sldMk cId="3111972619" sldId="262"/>
            <ac:spMk id="20" creationId="{A74431FF-D85D-3E2E-ED2F-F2C2BCC2DF89}"/>
          </ac:spMkLst>
        </pc:spChg>
        <pc:spChg chg="del mod">
          <ac:chgData name="Good, Carl" userId="S::st20229259@outlook.cardiffmet.ac.uk::0e91d943-375a-4be7-87fe-24009ba1a926" providerId="AD" clId="Web-{C56EAE92-3713-32B6-761D-DF7674152462}" dt="2023-12-06T06:23:28.506" v="928"/>
          <ac:spMkLst>
            <pc:docMk/>
            <pc:sldMk cId="3111972619" sldId="262"/>
            <ac:spMk id="21" creationId="{DA7F16C1-1170-B198-D854-D5EE48577712}"/>
          </ac:spMkLst>
        </pc:spChg>
        <pc:spChg chg="mod">
          <ac:chgData name="Good, Carl" userId="S::st20229259@outlook.cardiffmet.ac.uk::0e91d943-375a-4be7-87fe-24009ba1a926" providerId="AD" clId="Web-{C56EAE92-3713-32B6-761D-DF7674152462}" dt="2023-12-06T06:35:20.380" v="972" actId="1076"/>
          <ac:spMkLst>
            <pc:docMk/>
            <pc:sldMk cId="3111972619" sldId="262"/>
            <ac:spMk id="22" creationId="{49C855C2-CD94-3C8F-81DB-4A04DC66DB8C}"/>
          </ac:spMkLst>
        </pc:spChg>
        <pc:spChg chg="add del mod">
          <ac:chgData name="Good, Carl" userId="S::st20229259@outlook.cardiffmet.ac.uk::0e91d943-375a-4be7-87fe-24009ba1a926" providerId="AD" clId="Web-{C56EAE92-3713-32B6-761D-DF7674152462}" dt="2023-12-06T06:23:36.897" v="937"/>
          <ac:spMkLst>
            <pc:docMk/>
            <pc:sldMk cId="3111972619" sldId="262"/>
            <ac:spMk id="28" creationId="{00FF9753-BF4D-A786-E3CD-476343CB2942}"/>
          </ac:spMkLst>
        </pc:spChg>
        <pc:spChg chg="add del mod ord">
          <ac:chgData name="Good, Carl" userId="S::st20229259@outlook.cardiffmet.ac.uk::0e91d943-375a-4be7-87fe-24009ba1a926" providerId="AD" clId="Web-{C56EAE92-3713-32B6-761D-DF7674152462}" dt="2023-12-06T06:31:24.058" v="969"/>
          <ac:spMkLst>
            <pc:docMk/>
            <pc:sldMk cId="3111972619" sldId="262"/>
            <ac:spMk id="36" creationId="{034F10DD-38C2-54FE-842D-9F5AC4FF11ED}"/>
          </ac:spMkLst>
        </pc:spChg>
        <pc:picChg chg="del mod">
          <ac:chgData name="Good, Carl" userId="S::st20229259@outlook.cardiffmet.ac.uk::0e91d943-375a-4be7-87fe-24009ba1a926" providerId="AD" clId="Web-{C56EAE92-3713-32B6-761D-DF7674152462}" dt="2023-12-06T06:23:28.553" v="933"/>
          <ac:picMkLst>
            <pc:docMk/>
            <pc:sldMk cId="3111972619" sldId="262"/>
            <ac:picMk id="4" creationId="{610E8C8F-A3A7-9F21-8B15-EC84282672C7}"/>
          </ac:picMkLst>
        </pc:picChg>
        <pc:picChg chg="del mod">
          <ac:chgData name="Good, Carl" userId="S::st20229259@outlook.cardiffmet.ac.uk::0e91d943-375a-4be7-87fe-24009ba1a926" providerId="AD" clId="Web-{C56EAE92-3713-32B6-761D-DF7674152462}" dt="2023-12-06T06:23:28.506" v="932"/>
          <ac:picMkLst>
            <pc:docMk/>
            <pc:sldMk cId="3111972619" sldId="262"/>
            <ac:picMk id="5" creationId="{B2B4DBB8-8FF0-0A1D-413C-9CA422535995}"/>
          </ac:picMkLst>
        </pc:picChg>
        <pc:picChg chg="del mod">
          <ac:chgData name="Good, Carl" userId="S::st20229259@outlook.cardiffmet.ac.uk::0e91d943-375a-4be7-87fe-24009ba1a926" providerId="AD" clId="Web-{C56EAE92-3713-32B6-761D-DF7674152462}" dt="2023-12-06T06:23:29.100" v="934"/>
          <ac:picMkLst>
            <pc:docMk/>
            <pc:sldMk cId="3111972619" sldId="262"/>
            <ac:picMk id="6" creationId="{FA0D9B6A-9E1A-8D6C-DE81-08A896941A70}"/>
          </ac:picMkLst>
        </pc:picChg>
        <pc:picChg chg="del mod">
          <ac:chgData name="Good, Carl" userId="S::st20229259@outlook.cardiffmet.ac.uk::0e91d943-375a-4be7-87fe-24009ba1a926" providerId="AD" clId="Web-{C56EAE92-3713-32B6-761D-DF7674152462}" dt="2023-12-06T06:23:28.506" v="931"/>
          <ac:picMkLst>
            <pc:docMk/>
            <pc:sldMk cId="3111972619" sldId="262"/>
            <ac:picMk id="7" creationId="{B240EACE-855A-CAD0-6E2A-5E89DD8DF73E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6:35:20.365" v="971" actId="1076"/>
          <ac:picMkLst>
            <pc:docMk/>
            <pc:sldMk cId="3111972619" sldId="262"/>
            <ac:picMk id="8" creationId="{8424F027-20A2-3E63-98CF-F9D2E275CE3C}"/>
          </ac:picMkLst>
        </pc:picChg>
        <pc:picChg chg="add mod">
          <ac:chgData name="Good, Carl" userId="S::st20229259@outlook.cardiffmet.ac.uk::0e91d943-375a-4be7-87fe-24009ba1a926" providerId="AD" clId="Web-{C56EAE92-3713-32B6-761D-DF7674152462}" dt="2023-12-06T06:35:20.396" v="974" actId="1076"/>
          <ac:picMkLst>
            <pc:docMk/>
            <pc:sldMk cId="3111972619" sldId="262"/>
            <ac:picMk id="11" creationId="{CF0EEDD3-2A49-727C-AD51-2440333C4238}"/>
          </ac:picMkLst>
        </pc:picChg>
        <pc:picChg chg="add mod">
          <ac:chgData name="Good, Carl" userId="S::st20229259@outlook.cardiffmet.ac.uk::0e91d943-375a-4be7-87fe-24009ba1a926" providerId="AD" clId="Web-{C56EAE92-3713-32B6-761D-DF7674152462}" dt="2023-12-06T06:35:20.396" v="975" actId="1076"/>
          <ac:picMkLst>
            <pc:docMk/>
            <pc:sldMk cId="3111972619" sldId="262"/>
            <ac:picMk id="18" creationId="{5DDE90C8-CA43-A1D2-2009-76D31C90E053}"/>
          </ac:picMkLst>
        </pc:picChg>
        <pc:picChg chg="add mod">
          <ac:chgData name="Good, Carl" userId="S::st20229259@outlook.cardiffmet.ac.uk::0e91d943-375a-4be7-87fe-24009ba1a926" providerId="AD" clId="Web-{C56EAE92-3713-32B6-761D-DF7674152462}" dt="2023-12-06T06:35:20.412" v="976" actId="1076"/>
          <ac:picMkLst>
            <pc:docMk/>
            <pc:sldMk cId="3111972619" sldId="262"/>
            <ac:picMk id="24" creationId="{FD630F11-6625-D941-6810-86B295CEB787}"/>
          </ac:picMkLst>
        </pc:picChg>
        <pc:picChg chg="add mod">
          <ac:chgData name="Good, Carl" userId="S::st20229259@outlook.cardiffmet.ac.uk::0e91d943-375a-4be7-87fe-24009ba1a926" providerId="AD" clId="Web-{C56EAE92-3713-32B6-761D-DF7674152462}" dt="2023-12-06T06:35:20.412" v="977" actId="1076"/>
          <ac:picMkLst>
            <pc:docMk/>
            <pc:sldMk cId="3111972619" sldId="262"/>
            <ac:picMk id="26" creationId="{526DB57D-3ABD-175E-A7C2-486CF2B20EA7}"/>
          </ac:picMkLst>
        </pc:picChg>
        <pc:picChg chg="add del mod ord">
          <ac:chgData name="Good, Carl" userId="S::st20229259@outlook.cardiffmet.ac.uk::0e91d943-375a-4be7-87fe-24009ba1a926" providerId="AD" clId="Web-{C56EAE92-3713-32B6-761D-DF7674152462}" dt="2023-12-06T06:31:24.058" v="970"/>
          <ac:picMkLst>
            <pc:docMk/>
            <pc:sldMk cId="3111972619" sldId="262"/>
            <ac:picMk id="35" creationId="{84B7CE77-4737-0768-0A83-1679A3B1E3B8}"/>
          </ac:picMkLst>
        </pc:picChg>
        <pc:inkChg chg="del mod">
          <ac:chgData name="Good, Carl" userId="S::st20229259@outlook.cardiffmet.ac.uk::0e91d943-375a-4be7-87fe-24009ba1a926" providerId="AD" clId="Web-{C56EAE92-3713-32B6-761D-DF7674152462}" dt="2023-12-06T06:22:30.394" v="899"/>
          <ac:inkMkLst>
            <pc:docMk/>
            <pc:sldMk cId="3111972619" sldId="262"/>
            <ac:inkMk id="12" creationId="{0105EA88-B708-8E16-DE71-BAA10FF22042}"/>
          </ac:inkMkLst>
        </pc:inkChg>
        <pc:inkChg chg="del mod">
          <ac:chgData name="Good, Carl" userId="S::st20229259@outlook.cardiffmet.ac.uk::0e91d943-375a-4be7-87fe-24009ba1a926" providerId="AD" clId="Web-{C56EAE92-3713-32B6-761D-DF7674152462}" dt="2023-12-06T06:22:30.675" v="900"/>
          <ac:inkMkLst>
            <pc:docMk/>
            <pc:sldMk cId="3111972619" sldId="262"/>
            <ac:inkMk id="13" creationId="{8103301E-988E-7853-C4F1-8D3CD642E61B}"/>
          </ac:inkMkLst>
        </pc:inkChg>
        <pc:inkChg chg="del mod">
          <ac:chgData name="Good, Carl" userId="S::st20229259@outlook.cardiffmet.ac.uk::0e91d943-375a-4be7-87fe-24009ba1a926" providerId="AD" clId="Web-{C56EAE92-3713-32B6-761D-DF7674152462}" dt="2023-12-06T06:22:31.691" v="901"/>
          <ac:inkMkLst>
            <pc:docMk/>
            <pc:sldMk cId="3111972619" sldId="262"/>
            <ac:inkMk id="14" creationId="{0EF50719-2F8C-F61A-E664-9C9E16BBF70A}"/>
          </ac:inkMkLst>
        </pc:inkChg>
        <pc:inkChg chg="del mod">
          <ac:chgData name="Good, Carl" userId="S::st20229259@outlook.cardiffmet.ac.uk::0e91d943-375a-4be7-87fe-24009ba1a926" providerId="AD" clId="Web-{C56EAE92-3713-32B6-761D-DF7674152462}" dt="2023-12-06T06:22:32.519" v="902"/>
          <ac:inkMkLst>
            <pc:docMk/>
            <pc:sldMk cId="3111972619" sldId="262"/>
            <ac:inkMk id="15" creationId="{776EC08D-BADA-CCD3-AAD4-D25C4AC1EBF1}"/>
          </ac:inkMkLst>
        </pc:inkChg>
        <pc:inkChg chg="add mod">
          <ac:chgData name="Good, Carl" userId="S::st20229259@outlook.cardiffmet.ac.uk::0e91d943-375a-4be7-87fe-24009ba1a926" providerId="AD" clId="Web-{C56EAE92-3713-32B6-761D-DF7674152462}" dt="2023-12-06T06:35:20.412" v="978" actId="1076"/>
          <ac:inkMkLst>
            <pc:docMk/>
            <pc:sldMk cId="3111972619" sldId="262"/>
            <ac:inkMk id="29" creationId="{FFF057C1-BF70-281D-8D8C-A15F7503A152}"/>
          </ac:inkMkLst>
        </pc:inkChg>
        <pc:inkChg chg="add mod">
          <ac:chgData name="Good, Carl" userId="S::st20229259@outlook.cardiffmet.ac.uk::0e91d943-375a-4be7-87fe-24009ba1a926" providerId="AD" clId="Web-{C56EAE92-3713-32B6-761D-DF7674152462}" dt="2023-12-06T06:35:20.427" v="979" actId="1076"/>
          <ac:inkMkLst>
            <pc:docMk/>
            <pc:sldMk cId="3111972619" sldId="262"/>
            <ac:inkMk id="30" creationId="{890E043A-CE96-579E-67C3-B3500C47A9C6}"/>
          </ac:inkMkLst>
        </pc:inkChg>
        <pc:inkChg chg="add mod">
          <ac:chgData name="Good, Carl" userId="S::st20229259@outlook.cardiffmet.ac.uk::0e91d943-375a-4be7-87fe-24009ba1a926" providerId="AD" clId="Web-{C56EAE92-3713-32B6-761D-DF7674152462}" dt="2023-12-06T06:35:20.427" v="980" actId="1076"/>
          <ac:inkMkLst>
            <pc:docMk/>
            <pc:sldMk cId="3111972619" sldId="262"/>
            <ac:inkMk id="31" creationId="{507312E9-FE50-BF43-561B-4E988CA9008C}"/>
          </ac:inkMkLst>
        </pc:inkChg>
        <pc:inkChg chg="add mod">
          <ac:chgData name="Good, Carl" userId="S::st20229259@outlook.cardiffmet.ac.uk::0e91d943-375a-4be7-87fe-24009ba1a926" providerId="AD" clId="Web-{C56EAE92-3713-32B6-761D-DF7674152462}" dt="2023-12-06T06:35:20.427" v="981" actId="1076"/>
          <ac:inkMkLst>
            <pc:docMk/>
            <pc:sldMk cId="3111972619" sldId="262"/>
            <ac:inkMk id="32" creationId="{9635C7CB-0EF9-904A-2B14-BCA1E9B7E681}"/>
          </ac:inkMkLst>
        </pc:inkChg>
        <pc:inkChg chg="add del">
          <ac:chgData name="Good, Carl" userId="S::st20229259@outlook.cardiffmet.ac.uk::0e91d943-375a-4be7-87fe-24009ba1a926" providerId="AD" clId="Web-{C56EAE92-3713-32B6-761D-DF7674152462}" dt="2023-12-06T06:30:16.180" v="945"/>
          <ac:inkMkLst>
            <pc:docMk/>
            <pc:sldMk cId="3111972619" sldId="262"/>
            <ac:inkMk id="33" creationId="{EBF13BCD-22DE-FFBF-CA8A-BED36A50E93B}"/>
          </ac:inkMkLst>
        </pc:inkChg>
        <pc:inkChg chg="add del">
          <ac:chgData name="Good, Carl" userId="S::st20229259@outlook.cardiffmet.ac.uk::0e91d943-375a-4be7-87fe-24009ba1a926" providerId="AD" clId="Web-{C56EAE92-3713-32B6-761D-DF7674152462}" dt="2023-12-06T06:30:16.180" v="944"/>
          <ac:inkMkLst>
            <pc:docMk/>
            <pc:sldMk cId="3111972619" sldId="262"/>
            <ac:inkMk id="34" creationId="{F8FDB6EB-EC66-0EEE-28C2-3D19F1B1F278}"/>
          </ac:inkMkLst>
        </pc:inkChg>
      </pc:sldChg>
      <pc:sldChg chg="addSp delSp modSp ord">
        <pc:chgData name="Good, Carl" userId="S::st20229259@outlook.cardiffmet.ac.uk::0e91d943-375a-4be7-87fe-24009ba1a926" providerId="AD" clId="Web-{C56EAE92-3713-32B6-761D-DF7674152462}" dt="2023-12-06T06:08:02.624" v="282"/>
        <pc:sldMkLst>
          <pc:docMk/>
          <pc:sldMk cId="2039926671" sldId="263"/>
        </pc:sldMkLst>
        <pc:spChg chg="add del mod">
          <ac:chgData name="Good, Carl" userId="S::st20229259@outlook.cardiffmet.ac.uk::0e91d943-375a-4be7-87fe-24009ba1a926" providerId="AD" clId="Web-{C56EAE92-3713-32B6-761D-DF7674152462}" dt="2023-12-06T06:08:02.624" v="282"/>
          <ac:spMkLst>
            <pc:docMk/>
            <pc:sldMk cId="2039926671" sldId="263"/>
            <ac:spMk id="4" creationId="{7732A09E-3521-879D-47E7-C4F29FAA3787}"/>
          </ac:spMkLst>
        </pc:spChg>
        <pc:spChg chg="add del mod">
          <ac:chgData name="Good, Carl" userId="S::st20229259@outlook.cardiffmet.ac.uk::0e91d943-375a-4be7-87fe-24009ba1a926" providerId="AD" clId="Web-{C56EAE92-3713-32B6-761D-DF7674152462}" dt="2023-12-06T06:08:02.109" v="281"/>
          <ac:spMkLst>
            <pc:docMk/>
            <pc:sldMk cId="2039926671" sldId="263"/>
            <ac:spMk id="7" creationId="{A0F1E7FE-B1DA-D1AF-0E42-9503C28B5A09}"/>
          </ac:spMkLst>
        </pc:spChg>
      </pc:sldChg>
      <pc:sldChg chg="addSp delSp modSp ord">
        <pc:chgData name="Good, Carl" userId="S::st20229259@outlook.cardiffmet.ac.uk::0e91d943-375a-4be7-87fe-24009ba1a926" providerId="AD" clId="Web-{C56EAE92-3713-32B6-761D-DF7674152462}" dt="2023-12-06T06:08:04.078" v="283"/>
        <pc:sldMkLst>
          <pc:docMk/>
          <pc:sldMk cId="3923027616" sldId="265"/>
        </pc:sldMkLst>
        <pc:spChg chg="mod">
          <ac:chgData name="Good, Carl" userId="S::st20229259@outlook.cardiffmet.ac.uk::0e91d943-375a-4be7-87fe-24009ba1a926" providerId="AD" clId="Web-{C56EAE92-3713-32B6-761D-DF7674152462}" dt="2023-12-06T02:52:11.214" v="175" actId="1076"/>
          <ac:spMkLst>
            <pc:docMk/>
            <pc:sldMk cId="3923027616" sldId="265"/>
            <ac:spMk id="2" creationId="{8641061F-813D-000B-2516-1587DD67D72C}"/>
          </ac:spMkLst>
        </pc:spChg>
        <pc:spChg chg="mod">
          <ac:chgData name="Good, Carl" userId="S::st20229259@outlook.cardiffmet.ac.uk::0e91d943-375a-4be7-87fe-24009ba1a926" providerId="AD" clId="Web-{C56EAE92-3713-32B6-761D-DF7674152462}" dt="2023-12-06T02:52:11.246" v="177" actId="1076"/>
          <ac:spMkLst>
            <pc:docMk/>
            <pc:sldMk cId="3923027616" sldId="265"/>
            <ac:spMk id="4" creationId="{DCA61B66-330E-287C-C623-7C406FE876AD}"/>
          </ac:spMkLst>
        </pc:spChg>
        <pc:spChg chg="mod">
          <ac:chgData name="Good, Carl" userId="S::st20229259@outlook.cardiffmet.ac.uk::0e91d943-375a-4be7-87fe-24009ba1a926" providerId="AD" clId="Web-{C56EAE92-3713-32B6-761D-DF7674152462}" dt="2023-12-06T02:52:12.699" v="179" actId="1076"/>
          <ac:spMkLst>
            <pc:docMk/>
            <pc:sldMk cId="3923027616" sldId="265"/>
            <ac:spMk id="5" creationId="{ECF699FA-C563-270F-5954-5B2883FF755F}"/>
          </ac:spMkLst>
        </pc:spChg>
        <pc:spChg chg="add del mod">
          <ac:chgData name="Good, Carl" userId="S::st20229259@outlook.cardiffmet.ac.uk::0e91d943-375a-4be7-87fe-24009ba1a926" providerId="AD" clId="Web-{C56EAE92-3713-32B6-761D-DF7674152462}" dt="2023-12-06T06:08:04.078" v="283"/>
          <ac:spMkLst>
            <pc:docMk/>
            <pc:sldMk cId="3923027616" sldId="265"/>
            <ac:spMk id="6" creationId="{FCD2F160-3351-6B02-D145-5F40D53AB3E9}"/>
          </ac:spMkLst>
        </pc:spChg>
        <pc:spChg chg="add del mod">
          <ac:chgData name="Good, Carl" userId="S::st20229259@outlook.cardiffmet.ac.uk::0e91d943-375a-4be7-87fe-24009ba1a926" providerId="AD" clId="Web-{C56EAE92-3713-32B6-761D-DF7674152462}" dt="2023-12-06T06:07:18.201" v="272"/>
          <ac:spMkLst>
            <pc:docMk/>
            <pc:sldMk cId="3923027616" sldId="265"/>
            <ac:spMk id="9" creationId="{E81F5688-121F-CAA0-8C8A-73E5CF9D39DA}"/>
          </ac:spMkLst>
        </pc:spChg>
        <pc:picChg chg="mod">
          <ac:chgData name="Good, Carl" userId="S::st20229259@outlook.cardiffmet.ac.uk::0e91d943-375a-4be7-87fe-24009ba1a926" providerId="AD" clId="Web-{C56EAE92-3713-32B6-761D-DF7674152462}" dt="2023-12-06T02:52:11.230" v="176" actId="1076"/>
          <ac:picMkLst>
            <pc:docMk/>
            <pc:sldMk cId="3923027616" sldId="265"/>
            <ac:picMk id="7" creationId="{A5011739-11FA-1A89-78E1-D52FEF36107D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2:52:11.246" v="178" actId="1076"/>
          <ac:picMkLst>
            <pc:docMk/>
            <pc:sldMk cId="3923027616" sldId="265"/>
            <ac:picMk id="11" creationId="{AA3A0789-BCE2-F38A-6A43-11ABA796C024}"/>
          </ac:picMkLst>
        </pc:picChg>
      </pc:sldChg>
      <pc:sldChg chg="addSp delSp modSp">
        <pc:chgData name="Good, Carl" userId="S::st20229259@outlook.cardiffmet.ac.uk::0e91d943-375a-4be7-87fe-24009ba1a926" providerId="AD" clId="Web-{C56EAE92-3713-32B6-761D-DF7674152462}" dt="2023-12-06T02:51:24.836" v="161" actId="1076"/>
        <pc:sldMkLst>
          <pc:docMk/>
          <pc:sldMk cId="2728395054" sldId="266"/>
        </pc:sldMkLst>
        <pc:spChg chg="mod">
          <ac:chgData name="Good, Carl" userId="S::st20229259@outlook.cardiffmet.ac.uk::0e91d943-375a-4be7-87fe-24009ba1a926" providerId="AD" clId="Web-{C56EAE92-3713-32B6-761D-DF7674152462}" dt="2023-12-06T02:51:24.836" v="161" actId="1076"/>
          <ac:spMkLst>
            <pc:docMk/>
            <pc:sldMk cId="2728395054" sldId="266"/>
            <ac:spMk id="2" creationId="{8641061F-813D-000B-2516-1587DD67D72C}"/>
          </ac:spMkLst>
        </pc:spChg>
        <pc:spChg chg="mod">
          <ac:chgData name="Good, Carl" userId="S::st20229259@outlook.cardiffmet.ac.uk::0e91d943-375a-4be7-87fe-24009ba1a926" providerId="AD" clId="Web-{C56EAE92-3713-32B6-761D-DF7674152462}" dt="2023-12-06T02:51:24.836" v="158" actId="1076"/>
          <ac:spMkLst>
            <pc:docMk/>
            <pc:sldMk cId="2728395054" sldId="266"/>
            <ac:spMk id="4" creationId="{EFE760D8-FA15-F9A2-FF3B-E8142332AD05}"/>
          </ac:spMkLst>
        </pc:spChg>
        <pc:spChg chg="add del mod">
          <ac:chgData name="Good, Carl" userId="S::st20229259@outlook.cardiffmet.ac.uk::0e91d943-375a-4be7-87fe-24009ba1a926" providerId="AD" clId="Web-{C56EAE92-3713-32B6-761D-DF7674152462}" dt="2023-12-06T02:51:22.211" v="155" actId="1076"/>
          <ac:spMkLst>
            <pc:docMk/>
            <pc:sldMk cId="2728395054" sldId="266"/>
            <ac:spMk id="8" creationId="{4B5A6F48-0459-CE57-76A5-A7251F5B29A4}"/>
          </ac:spMkLst>
        </pc:spChg>
        <pc:picChg chg="mod">
          <ac:chgData name="Good, Carl" userId="S::st20229259@outlook.cardiffmet.ac.uk::0e91d943-375a-4be7-87fe-24009ba1a926" providerId="AD" clId="Web-{C56EAE92-3713-32B6-761D-DF7674152462}" dt="2023-12-06T02:51:24.836" v="157" actId="1076"/>
          <ac:picMkLst>
            <pc:docMk/>
            <pc:sldMk cId="2728395054" sldId="266"/>
            <ac:picMk id="5" creationId="{810C9339-BD18-1C4B-1A4C-C68397F7121A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2:51:24.836" v="160" actId="1076"/>
          <ac:picMkLst>
            <pc:docMk/>
            <pc:sldMk cId="2728395054" sldId="266"/>
            <ac:picMk id="6" creationId="{F2EE1AC0-DF1B-A831-C1F9-A74FDD4E115B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2:51:24.836" v="159" actId="1076"/>
          <ac:picMkLst>
            <pc:docMk/>
            <pc:sldMk cId="2728395054" sldId="266"/>
            <ac:picMk id="9" creationId="{3AE7AA4A-8742-F1B4-1BE4-EAC76FEECBE4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2:51:24.836" v="156" actId="1076"/>
          <ac:picMkLst>
            <pc:docMk/>
            <pc:sldMk cId="2728395054" sldId="266"/>
            <ac:picMk id="10" creationId="{81167244-03A5-361F-6850-DCAF8C02CE5D}"/>
          </ac:picMkLst>
        </pc:picChg>
      </pc:sldChg>
      <pc:sldChg chg="addSp delSp modSp modMedia addAnim">
        <pc:chgData name="Good, Carl" userId="S::st20229259@outlook.cardiffmet.ac.uk::0e91d943-375a-4be7-87fe-24009ba1a926" providerId="AD" clId="Web-{C56EAE92-3713-32B6-761D-DF7674152462}" dt="2023-12-06T06:18:13.554" v="626" actId="1076"/>
        <pc:sldMkLst>
          <pc:docMk/>
          <pc:sldMk cId="1375803140" sldId="268"/>
        </pc:sldMkLst>
        <pc:spChg chg="del">
          <ac:chgData name="Good, Carl" userId="S::st20229259@outlook.cardiffmet.ac.uk::0e91d943-375a-4be7-87fe-24009ba1a926" providerId="AD" clId="Web-{C56EAE92-3713-32B6-761D-DF7674152462}" dt="2023-12-06T02:20:55.398" v="4"/>
          <ac:spMkLst>
            <pc:docMk/>
            <pc:sldMk cId="1375803140" sldId="268"/>
            <ac:spMk id="3" creationId="{153BBE05-7DDD-1F49-A4D3-68B968F3A82E}"/>
          </ac:spMkLst>
        </pc:spChg>
        <pc:picChg chg="add mod">
          <ac:chgData name="Good, Carl" userId="S::st20229259@outlook.cardiffmet.ac.uk::0e91d943-375a-4be7-87fe-24009ba1a926" providerId="AD" clId="Web-{C56EAE92-3713-32B6-761D-DF7674152462}" dt="2023-12-06T06:18:13.554" v="626" actId="1076"/>
          <ac:picMkLst>
            <pc:docMk/>
            <pc:sldMk cId="1375803140" sldId="268"/>
            <ac:picMk id="3" creationId="{B689C4A9-E876-E166-C9C5-756EA97B4ED6}"/>
          </ac:picMkLst>
        </pc:picChg>
        <pc:picChg chg="add mod">
          <ac:chgData name="Good, Carl" userId="S::st20229259@outlook.cardiffmet.ac.uk::0e91d943-375a-4be7-87fe-24009ba1a926" providerId="AD" clId="Web-{C56EAE92-3713-32B6-761D-DF7674152462}" dt="2023-12-06T06:18:13.539" v="624" actId="1076"/>
          <ac:picMkLst>
            <pc:docMk/>
            <pc:sldMk cId="1375803140" sldId="268"/>
            <ac:picMk id="4" creationId="{C5773735-BCA9-87CF-CEE4-1F2C1A057714}"/>
          </ac:picMkLst>
        </pc:picChg>
        <pc:picChg chg="add mod">
          <ac:chgData name="Good, Carl" userId="S::st20229259@outlook.cardiffmet.ac.uk::0e91d943-375a-4be7-87fe-24009ba1a926" providerId="AD" clId="Web-{C56EAE92-3713-32B6-761D-DF7674152462}" dt="2023-12-06T06:18:13.554" v="625" actId="1076"/>
          <ac:picMkLst>
            <pc:docMk/>
            <pc:sldMk cId="1375803140" sldId="268"/>
            <ac:picMk id="5" creationId="{CF193878-98C4-DA2D-B457-60E3D563E4C8}"/>
          </ac:picMkLst>
        </pc:picChg>
      </pc:sldChg>
      <pc:sldChg chg="addSp delSp modSp ord">
        <pc:chgData name="Good, Carl" userId="S::st20229259@outlook.cardiffmet.ac.uk::0e91d943-375a-4be7-87fe-24009ba1a926" providerId="AD" clId="Web-{C56EAE92-3713-32B6-761D-DF7674152462}" dt="2023-12-06T06:30:37.009" v="947"/>
        <pc:sldMkLst>
          <pc:docMk/>
          <pc:sldMk cId="756531499" sldId="269"/>
        </pc:sldMkLst>
        <pc:spChg chg="mod">
          <ac:chgData name="Good, Carl" userId="S::st20229259@outlook.cardiffmet.ac.uk::0e91d943-375a-4be7-87fe-24009ba1a926" providerId="AD" clId="Web-{C56EAE92-3713-32B6-761D-DF7674152462}" dt="2023-12-06T03:07:05.631" v="226" actId="1076"/>
          <ac:spMkLst>
            <pc:docMk/>
            <pc:sldMk cId="756531499" sldId="269"/>
            <ac:spMk id="2" creationId="{0493C996-854F-7553-181A-B479B00ECBCD}"/>
          </ac:spMkLst>
        </pc:spChg>
        <pc:spChg chg="mod">
          <ac:chgData name="Good, Carl" userId="S::st20229259@outlook.cardiffmet.ac.uk::0e91d943-375a-4be7-87fe-24009ba1a926" providerId="AD" clId="Web-{C56EAE92-3713-32B6-761D-DF7674152462}" dt="2023-12-06T03:07:05.678" v="236" actId="1076"/>
          <ac:spMkLst>
            <pc:docMk/>
            <pc:sldMk cId="756531499" sldId="269"/>
            <ac:spMk id="5" creationId="{111D9461-3658-A3A1-F9AB-C37186C11225}"/>
          </ac:spMkLst>
        </pc:spChg>
        <pc:spChg chg="add ord">
          <ac:chgData name="Good, Carl" userId="S::st20229259@outlook.cardiffmet.ac.uk::0e91d943-375a-4be7-87fe-24009ba1a926" providerId="AD" clId="Web-{C56EAE92-3713-32B6-761D-DF7674152462}" dt="2023-12-06T06:30:37.009" v="947"/>
          <ac:spMkLst>
            <pc:docMk/>
            <pc:sldMk cId="756531499" sldId="269"/>
            <ac:spMk id="7" creationId="{C316D59E-470E-6844-8674-16C5D7BFD326}"/>
          </ac:spMkLst>
        </pc:spChg>
        <pc:spChg chg="del">
          <ac:chgData name="Good, Carl" userId="S::st20229259@outlook.cardiffmet.ac.uk::0e91d943-375a-4be7-87fe-24009ba1a926" providerId="AD" clId="Web-{C56EAE92-3713-32B6-761D-DF7674152462}" dt="2023-12-06T03:06:54.818" v="210"/>
          <ac:spMkLst>
            <pc:docMk/>
            <pc:sldMk cId="756531499" sldId="269"/>
            <ac:spMk id="8" creationId="{62982097-B49C-5EFF-786A-4463F4AB4045}"/>
          </ac:spMkLst>
        </pc:spChg>
        <pc:spChg chg="add del mod">
          <ac:chgData name="Good, Carl" userId="S::st20229259@outlook.cardiffmet.ac.uk::0e91d943-375a-4be7-87fe-24009ba1a926" providerId="AD" clId="Web-{C56EAE92-3713-32B6-761D-DF7674152462}" dt="2023-12-06T06:07:57.702" v="278"/>
          <ac:spMkLst>
            <pc:docMk/>
            <pc:sldMk cId="756531499" sldId="269"/>
            <ac:spMk id="8" creationId="{6C6750E6-4A4B-1FDF-3E26-874D09689B48}"/>
          </ac:spMkLst>
        </pc:spChg>
        <pc:picChg chg="mod">
          <ac:chgData name="Good, Carl" userId="S::st20229259@outlook.cardiffmet.ac.uk::0e91d943-375a-4be7-87fe-24009ba1a926" providerId="AD" clId="Web-{C56EAE92-3713-32B6-761D-DF7674152462}" dt="2023-12-06T03:07:05.631" v="227" actId="1076"/>
          <ac:picMkLst>
            <pc:docMk/>
            <pc:sldMk cId="756531499" sldId="269"/>
            <ac:picMk id="4" creationId="{64857C88-7C93-DADE-2C99-4A5A72B9FEDB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3:07:05.647" v="228" actId="1076"/>
          <ac:picMkLst>
            <pc:docMk/>
            <pc:sldMk cId="756531499" sldId="269"/>
            <ac:picMk id="6" creationId="{F0152F56-9D9F-6A5E-2C17-150F5BFAFC39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3:07:05.647" v="229" actId="1076"/>
          <ac:picMkLst>
            <pc:docMk/>
            <pc:sldMk cId="756531499" sldId="269"/>
            <ac:picMk id="9" creationId="{C91AC671-83A9-A877-6C97-6A78D6DE7C80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3:07:05.647" v="230" actId="1076"/>
          <ac:picMkLst>
            <pc:docMk/>
            <pc:sldMk cId="756531499" sldId="269"/>
            <ac:picMk id="11" creationId="{85044CB6-8AE2-10F3-BCB0-F35239284186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3:07:05.647" v="231" actId="1076"/>
          <ac:picMkLst>
            <pc:docMk/>
            <pc:sldMk cId="756531499" sldId="269"/>
            <ac:picMk id="13" creationId="{76475982-747C-FA43-7AE9-8451CA12530F}"/>
          </ac:picMkLst>
        </pc:picChg>
        <pc:inkChg chg="mod">
          <ac:chgData name="Good, Carl" userId="S::st20229259@outlook.cardiffmet.ac.uk::0e91d943-375a-4be7-87fe-24009ba1a926" providerId="AD" clId="Web-{C56EAE92-3713-32B6-761D-DF7674152462}" dt="2023-12-06T03:07:05.662" v="232" actId="1076"/>
          <ac:inkMkLst>
            <pc:docMk/>
            <pc:sldMk cId="756531499" sldId="269"/>
            <ac:inkMk id="14" creationId="{B22C76A8-8939-DE4F-2A73-B8C3A92C919E}"/>
          </ac:inkMkLst>
        </pc:inkChg>
        <pc:inkChg chg="mod">
          <ac:chgData name="Good, Carl" userId="S::st20229259@outlook.cardiffmet.ac.uk::0e91d943-375a-4be7-87fe-24009ba1a926" providerId="AD" clId="Web-{C56EAE92-3713-32B6-761D-DF7674152462}" dt="2023-12-06T03:07:05.662" v="233" actId="1076"/>
          <ac:inkMkLst>
            <pc:docMk/>
            <pc:sldMk cId="756531499" sldId="269"/>
            <ac:inkMk id="15" creationId="{0119D9F1-7CF4-B7CF-9EC7-BE2B99473413}"/>
          </ac:inkMkLst>
        </pc:inkChg>
        <pc:inkChg chg="mod">
          <ac:chgData name="Good, Carl" userId="S::st20229259@outlook.cardiffmet.ac.uk::0e91d943-375a-4be7-87fe-24009ba1a926" providerId="AD" clId="Web-{C56EAE92-3713-32B6-761D-DF7674152462}" dt="2023-12-06T03:07:05.662" v="234" actId="1076"/>
          <ac:inkMkLst>
            <pc:docMk/>
            <pc:sldMk cId="756531499" sldId="269"/>
            <ac:inkMk id="16" creationId="{91C22D33-1347-B35B-D20F-F0099C0D0222}"/>
          </ac:inkMkLst>
        </pc:inkChg>
        <pc:inkChg chg="mod">
          <ac:chgData name="Good, Carl" userId="S::st20229259@outlook.cardiffmet.ac.uk::0e91d943-375a-4be7-87fe-24009ba1a926" providerId="AD" clId="Web-{C56EAE92-3713-32B6-761D-DF7674152462}" dt="2023-12-06T03:07:05.662" v="235" actId="1076"/>
          <ac:inkMkLst>
            <pc:docMk/>
            <pc:sldMk cId="756531499" sldId="269"/>
            <ac:inkMk id="17" creationId="{CB3DB0FB-7261-6B7E-5EE4-63EDF3A04796}"/>
          </ac:inkMkLst>
        </pc:inkChg>
      </pc:sldChg>
      <pc:sldChg chg="addSp delSp modSp mod setBg">
        <pc:chgData name="Good, Carl" userId="S::st20229259@outlook.cardiffmet.ac.uk::0e91d943-375a-4be7-87fe-24009ba1a926" providerId="AD" clId="Web-{C56EAE92-3713-32B6-761D-DF7674152462}" dt="2023-12-06T06:02:15.709" v="237" actId="20577"/>
        <pc:sldMkLst>
          <pc:docMk/>
          <pc:sldMk cId="1513705018" sldId="270"/>
        </pc:sldMkLst>
        <pc:spChg chg="mod ord">
          <ac:chgData name="Good, Carl" userId="S::st20229259@outlook.cardiffmet.ac.uk::0e91d943-375a-4be7-87fe-24009ba1a926" providerId="AD" clId="Web-{C56EAE92-3713-32B6-761D-DF7674152462}" dt="2023-12-06T02:47:51.776" v="99"/>
          <ac:spMkLst>
            <pc:docMk/>
            <pc:sldMk cId="1513705018" sldId="270"/>
            <ac:spMk id="2" creationId="{0493C996-854F-7553-181A-B479B00ECBCD}"/>
          </ac:spMkLst>
        </pc:spChg>
        <pc:spChg chg="mod ord">
          <ac:chgData name="Good, Carl" userId="S::st20229259@outlook.cardiffmet.ac.uk::0e91d943-375a-4be7-87fe-24009ba1a926" providerId="AD" clId="Web-{C56EAE92-3713-32B6-761D-DF7674152462}" dt="2023-12-06T06:02:15.709" v="237" actId="20577"/>
          <ac:spMkLst>
            <pc:docMk/>
            <pc:sldMk cId="1513705018" sldId="270"/>
            <ac:spMk id="3" creationId="{3132597B-43A7-5FAA-8886-4E8049FCA3E0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18.039" v="87"/>
          <ac:spMkLst>
            <pc:docMk/>
            <pc:sldMk cId="1513705018" sldId="270"/>
            <ac:spMk id="14" creationId="{12609869-9E80-471B-A487-A53288E0E791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18.039" v="87"/>
          <ac:spMkLst>
            <pc:docMk/>
            <pc:sldMk cId="1513705018" sldId="270"/>
            <ac:spMk id="16" creationId="{7004738A-9D34-43E8-97D2-CA0EED4F8BE0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18.039" v="87"/>
          <ac:spMkLst>
            <pc:docMk/>
            <pc:sldMk cId="1513705018" sldId="270"/>
            <ac:spMk id="18" creationId="{B8B8D07F-F13E-443E-BA68-2D26672D76B9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18.039" v="87"/>
          <ac:spMkLst>
            <pc:docMk/>
            <pc:sldMk cId="1513705018" sldId="270"/>
            <ac:spMk id="20" creationId="{2813A4FA-24A5-41ED-A534-3807D1B2F344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18.039" v="87"/>
          <ac:spMkLst>
            <pc:docMk/>
            <pc:sldMk cId="1513705018" sldId="270"/>
            <ac:spMk id="22" creationId="{C3944F27-CA70-4E84-A51A-E6BF89558979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51.776" v="99"/>
          <ac:spMkLst>
            <pc:docMk/>
            <pc:sldMk cId="1513705018" sldId="270"/>
            <ac:spMk id="25" creationId="{5A0118C5-4F8D-4CF4-BADD-53FEACC6C42A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51.776" v="99"/>
          <ac:spMkLst>
            <pc:docMk/>
            <pc:sldMk cId="1513705018" sldId="270"/>
            <ac:spMk id="34" creationId="{4E0A5C5C-2A95-428E-9F6A-0D29EBD57C9F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46.963" v="96"/>
          <ac:spMkLst>
            <pc:docMk/>
            <pc:sldMk cId="1513705018" sldId="270"/>
            <ac:spMk id="40" creationId="{04812C46-200A-4DEB-A05E-3ED6C68C2387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46.963" v="96"/>
          <ac:spMkLst>
            <pc:docMk/>
            <pc:sldMk cId="1513705018" sldId="270"/>
            <ac:spMk id="42" creationId="{D1EA859B-E555-4109-94F3-6700E046E008}"/>
          </ac:spMkLst>
        </pc:spChg>
        <pc:grpChg chg="add del">
          <ac:chgData name="Good, Carl" userId="S::st20229259@outlook.cardiffmet.ac.uk::0e91d943-375a-4be7-87fe-24009ba1a926" providerId="AD" clId="Web-{C56EAE92-3713-32B6-761D-DF7674152462}" dt="2023-12-06T02:47:51.776" v="99"/>
          <ac:grpSpMkLst>
            <pc:docMk/>
            <pc:sldMk cId="1513705018" sldId="270"/>
            <ac:grpSpMk id="26" creationId="{582A903B-6B78-4F0A-B7C9-3D80499020B8}"/>
          </ac:grpSpMkLst>
        </pc:grpChg>
        <pc:grpChg chg="add del">
          <ac:chgData name="Good, Carl" userId="S::st20229259@outlook.cardiffmet.ac.uk::0e91d943-375a-4be7-87fe-24009ba1a926" providerId="AD" clId="Web-{C56EAE92-3713-32B6-761D-DF7674152462}" dt="2023-12-06T02:47:51.776" v="99"/>
          <ac:grpSpMkLst>
            <pc:docMk/>
            <pc:sldMk cId="1513705018" sldId="270"/>
            <ac:grpSpMk id="32" creationId="{2A638C7D-9088-41A9-88A0-7357157BC168}"/>
          </ac:grpSpMkLst>
        </pc:grpChg>
        <pc:grpChg chg="add del">
          <ac:chgData name="Good, Carl" userId="S::st20229259@outlook.cardiffmet.ac.uk::0e91d943-375a-4be7-87fe-24009ba1a926" providerId="AD" clId="Web-{C56EAE92-3713-32B6-761D-DF7674152462}" dt="2023-12-06T02:47:51.776" v="99"/>
          <ac:grpSpMkLst>
            <pc:docMk/>
            <pc:sldMk cId="1513705018" sldId="270"/>
            <ac:grpSpMk id="35" creationId="{3F219210-B16A-47B6-9AA8-207DAFF37E66}"/>
          </ac:grpSpMkLst>
        </pc:grpChg>
        <pc:picChg chg="mod modCrop">
          <ac:chgData name="Good, Carl" userId="S::st20229259@outlook.cardiffmet.ac.uk::0e91d943-375a-4be7-87fe-24009ba1a926" providerId="AD" clId="Web-{C56EAE92-3713-32B6-761D-DF7674152462}" dt="2023-12-06T02:47:51.776" v="99"/>
          <ac:picMkLst>
            <pc:docMk/>
            <pc:sldMk cId="1513705018" sldId="270"/>
            <ac:picMk id="9" creationId="{C080AD42-E174-578D-64CE-9B12DF19D50A}"/>
          </ac:picMkLst>
        </pc:picChg>
      </pc:sldChg>
      <pc:sldChg chg="addSp delSp modSp del mod ord setBg setClrOvrMap">
        <pc:chgData name="Good, Carl" userId="S::st20229259@outlook.cardiffmet.ac.uk::0e91d943-375a-4be7-87fe-24009ba1a926" providerId="AD" clId="Web-{C56EAE92-3713-32B6-761D-DF7674152462}" dt="2023-12-06T06:04:12.979" v="252"/>
        <pc:sldMkLst>
          <pc:docMk/>
          <pc:sldMk cId="407224412" sldId="271"/>
        </pc:sldMkLst>
        <pc:spChg chg="add del mod">
          <ac:chgData name="Good, Carl" userId="S::st20229259@outlook.cardiffmet.ac.uk::0e91d943-375a-4be7-87fe-24009ba1a926" providerId="AD" clId="Web-{C56EAE92-3713-32B6-761D-DF7674152462}" dt="2023-12-06T02:47:01.398" v="84"/>
          <ac:spMkLst>
            <pc:docMk/>
            <pc:sldMk cId="407224412" sldId="271"/>
            <ac:spMk id="2" creationId="{367BC4C0-F2C9-7E71-7803-9F05B867A088}"/>
          </ac:spMkLst>
        </pc:spChg>
        <pc:spChg chg="mod">
          <ac:chgData name="Good, Carl" userId="S::st20229259@outlook.cardiffmet.ac.uk::0e91d943-375a-4be7-87fe-24009ba1a926" providerId="AD" clId="Web-{C56EAE92-3713-32B6-761D-DF7674152462}" dt="2023-12-06T02:47:03.945" v="85"/>
          <ac:spMkLst>
            <pc:docMk/>
            <pc:sldMk cId="407224412" sldId="271"/>
            <ac:spMk id="3" creationId="{00000000-0000-0000-0000-000000000000}"/>
          </ac:spMkLst>
        </pc:spChg>
        <pc:spChg chg="mod">
          <ac:chgData name="Good, Carl" userId="S::st20229259@outlook.cardiffmet.ac.uk::0e91d943-375a-4be7-87fe-24009ba1a926" providerId="AD" clId="Web-{C56EAE92-3713-32B6-761D-DF7674152462}" dt="2023-12-06T02:47:03.945" v="85"/>
          <ac:spMkLst>
            <pc:docMk/>
            <pc:sldMk cId="407224412" sldId="271"/>
            <ac:spMk id="10" creationId="{C22454AD-2A35-7D1F-FB06-FE61C4F18542}"/>
          </ac:spMkLst>
        </pc:spChg>
        <pc:spChg chg="add del">
          <ac:chgData name="Good, Carl" userId="S::st20229259@outlook.cardiffmet.ac.uk::0e91d943-375a-4be7-87fe-24009ba1a926" providerId="AD" clId="Web-{C56EAE92-3713-32B6-761D-DF7674152462}" dt="2023-12-06T02:47:03.945" v="85"/>
          <ac:spMkLst>
            <pc:docMk/>
            <pc:sldMk cId="407224412" sldId="271"/>
            <ac:spMk id="20" creationId="{053FB2EE-284F-4C87-AB3D-BBF87A9FAB97}"/>
          </ac:spMkLst>
        </pc:spChg>
        <pc:grpChg chg="add del">
          <ac:chgData name="Good, Carl" userId="S::st20229259@outlook.cardiffmet.ac.uk::0e91d943-375a-4be7-87fe-24009ba1a926" providerId="AD" clId="Web-{C56EAE92-3713-32B6-761D-DF7674152462}" dt="2023-12-06T02:47:03.945" v="85"/>
          <ac:grpSpMkLst>
            <pc:docMk/>
            <pc:sldMk cId="407224412" sldId="271"/>
            <ac:grpSpMk id="15" creationId="{D2C4BFA1-2075-4901-9E24-E41D1FDD51FD}"/>
          </ac:grpSpMkLst>
        </pc:grpChg>
        <pc:picChg chg="ord">
          <ac:chgData name="Good, Carl" userId="S::st20229259@outlook.cardiffmet.ac.uk::0e91d943-375a-4be7-87fe-24009ba1a926" providerId="AD" clId="Web-{C56EAE92-3713-32B6-761D-DF7674152462}" dt="2023-12-06T02:47:03.945" v="85"/>
          <ac:picMkLst>
            <pc:docMk/>
            <pc:sldMk cId="407224412" sldId="271"/>
            <ac:picMk id="4" creationId="{A30C41F0-6313-A016-E392-6D325C13BEEB}"/>
          </ac:picMkLst>
        </pc:picChg>
      </pc:sldChg>
      <pc:sldChg chg="addSp delSp modSp ord modNotes">
        <pc:chgData name="Good, Carl" userId="S::st20229259@outlook.cardiffmet.ac.uk::0e91d943-375a-4be7-87fe-24009ba1a926" providerId="AD" clId="Web-{C56EAE92-3713-32B6-761D-DF7674152462}" dt="2023-12-06T06:16:50.057" v="612"/>
        <pc:sldMkLst>
          <pc:docMk/>
          <pc:sldMk cId="700282560" sldId="272"/>
        </pc:sldMkLst>
        <pc:spChg chg="mod">
          <ac:chgData name="Good, Carl" userId="S::st20229259@outlook.cardiffmet.ac.uk::0e91d943-375a-4be7-87fe-24009ba1a926" providerId="AD" clId="Web-{C56EAE92-3713-32B6-761D-DF7674152462}" dt="2023-12-06T02:53:07.593" v="205" actId="1076"/>
          <ac:spMkLst>
            <pc:docMk/>
            <pc:sldMk cId="700282560" sldId="272"/>
            <ac:spMk id="2" creationId="{0493C996-854F-7553-181A-B479B00ECBCD}"/>
          </ac:spMkLst>
        </pc:spChg>
        <pc:spChg chg="add del mod">
          <ac:chgData name="Good, Carl" userId="S::st20229259@outlook.cardiffmet.ac.uk::0e91d943-375a-4be7-87fe-24009ba1a926" providerId="AD" clId="Web-{C56EAE92-3713-32B6-761D-DF7674152462}" dt="2023-12-06T06:08:00.577" v="280"/>
          <ac:spMkLst>
            <pc:docMk/>
            <pc:sldMk cId="700282560" sldId="272"/>
            <ac:spMk id="7" creationId="{1BF6DBD2-A780-0F8A-95BC-A623429DA6E6}"/>
          </ac:spMkLst>
        </pc:spChg>
        <pc:spChg chg="mod">
          <ac:chgData name="Good, Carl" userId="S::st20229259@outlook.cardiffmet.ac.uk::0e91d943-375a-4be7-87fe-24009ba1a926" providerId="AD" clId="Web-{C56EAE92-3713-32B6-761D-DF7674152462}" dt="2023-12-06T06:16:24.993" v="604" actId="1076"/>
          <ac:spMkLst>
            <pc:docMk/>
            <pc:sldMk cId="700282560" sldId="272"/>
            <ac:spMk id="8" creationId="{62982097-B49C-5EFF-786A-4463F4AB4045}"/>
          </ac:spMkLst>
        </pc:spChg>
        <pc:spChg chg="add del mod">
          <ac:chgData name="Good, Carl" userId="S::st20229259@outlook.cardiffmet.ac.uk::0e91d943-375a-4be7-87fe-24009ba1a926" providerId="AD" clId="Web-{C56EAE92-3713-32B6-761D-DF7674152462}" dt="2023-12-06T06:16:50.057" v="612"/>
          <ac:spMkLst>
            <pc:docMk/>
            <pc:sldMk cId="700282560" sldId="272"/>
            <ac:spMk id="10" creationId="{DC8475C4-FDAB-0C97-C07A-07823C9370E7}"/>
          </ac:spMkLst>
        </pc:spChg>
        <pc:spChg chg="add del mod">
          <ac:chgData name="Good, Carl" userId="S::st20229259@outlook.cardiffmet.ac.uk::0e91d943-375a-4be7-87fe-24009ba1a926" providerId="AD" clId="Web-{C56EAE92-3713-32B6-761D-DF7674152462}" dt="2023-12-06T06:15:42.132" v="598"/>
          <ac:spMkLst>
            <pc:docMk/>
            <pc:sldMk cId="700282560" sldId="272"/>
            <ac:spMk id="11" creationId="{3046D3FA-387A-F684-C522-90AF538E9AD8}"/>
          </ac:spMkLst>
        </pc:spChg>
        <pc:picChg chg="mod">
          <ac:chgData name="Good, Carl" userId="S::st20229259@outlook.cardiffmet.ac.uk::0e91d943-375a-4be7-87fe-24009ba1a926" providerId="AD" clId="Web-{C56EAE92-3713-32B6-761D-DF7674152462}" dt="2023-12-06T02:53:07.593" v="203" actId="1076"/>
          <ac:picMkLst>
            <pc:docMk/>
            <pc:sldMk cId="700282560" sldId="272"/>
            <ac:picMk id="4" creationId="{2D06D434-9A8D-54E3-2A8A-401AFDA5E805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2:53:07.593" v="202" actId="1076"/>
          <ac:picMkLst>
            <pc:docMk/>
            <pc:sldMk cId="700282560" sldId="272"/>
            <ac:picMk id="5" creationId="{40694F21-5EE7-007E-4D1B-1D18670C9758}"/>
          </ac:picMkLst>
        </pc:picChg>
        <pc:picChg chg="mod">
          <ac:chgData name="Good, Carl" userId="S::st20229259@outlook.cardiffmet.ac.uk::0e91d943-375a-4be7-87fe-24009ba1a926" providerId="AD" clId="Web-{C56EAE92-3713-32B6-761D-DF7674152462}" dt="2023-12-06T02:53:07.593" v="204" actId="1076"/>
          <ac:picMkLst>
            <pc:docMk/>
            <pc:sldMk cId="700282560" sldId="272"/>
            <ac:picMk id="6" creationId="{D6CAB0E0-23B1-5526-CAD3-CE74A4C8694A}"/>
          </ac:picMkLst>
        </pc:picChg>
        <pc:inkChg chg="mod">
          <ac:chgData name="Good, Carl" userId="S::st20229259@outlook.cardiffmet.ac.uk::0e91d943-375a-4be7-87fe-24009ba1a926" providerId="AD" clId="Web-{C56EAE92-3713-32B6-761D-DF7674152462}" dt="2023-12-06T02:53:07.593" v="200" actId="1076"/>
          <ac:inkMkLst>
            <pc:docMk/>
            <pc:sldMk cId="700282560" sldId="272"/>
            <ac:inkMk id="33" creationId="{5E128A7D-5D30-458D-2456-15BCF0168E74}"/>
          </ac:inkMkLst>
        </pc:inkChg>
        <pc:inkChg chg="mod">
          <ac:chgData name="Good, Carl" userId="S::st20229259@outlook.cardiffmet.ac.uk::0e91d943-375a-4be7-87fe-24009ba1a926" providerId="AD" clId="Web-{C56EAE92-3713-32B6-761D-DF7674152462}" dt="2023-12-06T02:53:07.593" v="199" actId="1076"/>
          <ac:inkMkLst>
            <pc:docMk/>
            <pc:sldMk cId="700282560" sldId="272"/>
            <ac:inkMk id="34" creationId="{B6DA9B3F-3858-BD92-F7EE-1B04E8B19414}"/>
          </ac:inkMkLst>
        </pc:inkChg>
        <pc:inkChg chg="mod">
          <ac:chgData name="Good, Carl" userId="S::st20229259@outlook.cardiffmet.ac.uk::0e91d943-375a-4be7-87fe-24009ba1a926" providerId="AD" clId="Web-{C56EAE92-3713-32B6-761D-DF7674152462}" dt="2023-12-06T02:53:07.593" v="198" actId="1076"/>
          <ac:inkMkLst>
            <pc:docMk/>
            <pc:sldMk cId="700282560" sldId="272"/>
            <ac:inkMk id="38" creationId="{DBB72385-38AE-2B5C-3647-681130ADA939}"/>
          </ac:inkMkLst>
        </pc:inkChg>
        <pc:inkChg chg="mod">
          <ac:chgData name="Good, Carl" userId="S::st20229259@outlook.cardiffmet.ac.uk::0e91d943-375a-4be7-87fe-24009ba1a926" providerId="AD" clId="Web-{C56EAE92-3713-32B6-761D-DF7674152462}" dt="2023-12-06T02:53:07.593" v="197" actId="1076"/>
          <ac:inkMkLst>
            <pc:docMk/>
            <pc:sldMk cId="700282560" sldId="272"/>
            <ac:inkMk id="39" creationId="{0C826D80-9A09-DF2C-18FC-2C1576B655F7}"/>
          </ac:inkMkLst>
        </pc:inkChg>
        <pc:inkChg chg="mod">
          <ac:chgData name="Good, Carl" userId="S::st20229259@outlook.cardiffmet.ac.uk::0e91d943-375a-4be7-87fe-24009ba1a926" providerId="AD" clId="Web-{C56EAE92-3713-32B6-761D-DF7674152462}" dt="2023-12-06T02:53:07.593" v="196" actId="1076"/>
          <ac:inkMkLst>
            <pc:docMk/>
            <pc:sldMk cId="700282560" sldId="272"/>
            <ac:inkMk id="43" creationId="{9B1EC6E9-EB4A-D7CE-F31E-C6576537A189}"/>
          </ac:inkMkLst>
        </pc:inkChg>
        <pc:cxnChg chg="add del mod">
          <ac:chgData name="Good, Carl" userId="S::st20229259@outlook.cardiffmet.ac.uk::0e91d943-375a-4be7-87fe-24009ba1a926" providerId="AD" clId="Web-{C56EAE92-3713-32B6-761D-DF7674152462}" dt="2023-12-06T06:05:49.765" v="261"/>
          <ac:cxnSpMkLst>
            <pc:docMk/>
            <pc:sldMk cId="700282560" sldId="272"/>
            <ac:cxnSpMk id="21" creationId="{EDACC8D8-7BCA-F3E7-448C-05DBC357F5EC}"/>
          </ac:cxnSpMkLst>
        </pc:cxnChg>
      </pc:sldChg>
      <pc:sldChg chg="modSp">
        <pc:chgData name="Good, Carl" userId="S::st20229259@outlook.cardiffmet.ac.uk::0e91d943-375a-4be7-87fe-24009ba1a926" providerId="AD" clId="Web-{C56EAE92-3713-32B6-761D-DF7674152462}" dt="2023-12-06T02:52:25.293" v="181" actId="1076"/>
        <pc:sldMkLst>
          <pc:docMk/>
          <pc:sldMk cId="253857904" sldId="273"/>
        </pc:sldMkLst>
        <pc:spChg chg="mod">
          <ac:chgData name="Good, Carl" userId="S::st20229259@outlook.cardiffmet.ac.uk::0e91d943-375a-4be7-87fe-24009ba1a926" providerId="AD" clId="Web-{C56EAE92-3713-32B6-761D-DF7674152462}" dt="2023-12-06T02:52:25.293" v="181" actId="1076"/>
          <ac:spMkLst>
            <pc:docMk/>
            <pc:sldMk cId="253857904" sldId="273"/>
            <ac:spMk id="18" creationId="{83A1C3B0-58AE-96F0-C64C-3352ED3A7843}"/>
          </ac:spMkLst>
        </pc:spChg>
      </pc:sldChg>
      <pc:sldChg chg="modSp">
        <pc:chgData name="Good, Carl" userId="S::st20229259@outlook.cardiffmet.ac.uk::0e91d943-375a-4be7-87fe-24009ba1a926" providerId="AD" clId="Web-{C56EAE92-3713-32B6-761D-DF7674152462}" dt="2023-12-06T06:18:17.914" v="627" actId="1076"/>
        <pc:sldMkLst>
          <pc:docMk/>
          <pc:sldMk cId="32285130" sldId="274"/>
        </pc:sldMkLst>
        <pc:spChg chg="mod">
          <ac:chgData name="Good, Carl" userId="S::st20229259@outlook.cardiffmet.ac.uk::0e91d943-375a-4be7-87fe-24009ba1a926" providerId="AD" clId="Web-{C56EAE92-3713-32B6-761D-DF7674152462}" dt="2023-12-06T06:18:17.914" v="627" actId="1076"/>
          <ac:spMkLst>
            <pc:docMk/>
            <pc:sldMk cId="32285130" sldId="274"/>
            <ac:spMk id="18" creationId="{83A1C3B0-58AE-96F0-C64C-3352ED3A7843}"/>
          </ac:spMkLst>
        </pc:spChg>
      </pc:sldChg>
    </pc:docChg>
  </pc:docChgLst>
  <pc:docChgLst>
    <pc:chgData name="Good, Carl" userId="S::st20229259@outlook.cardiffmet.ac.uk::0e91d943-375a-4be7-87fe-24009ba1a926" providerId="AD" clId="Web-{40AC044E-02EE-9536-259A-B26F17378B4A}"/>
    <pc:docChg chg="addSld modSld sldOrd">
      <pc:chgData name="Good, Carl" userId="S::st20229259@outlook.cardiffmet.ac.uk::0e91d943-375a-4be7-87fe-24009ba1a926" providerId="AD" clId="Web-{40AC044E-02EE-9536-259A-B26F17378B4A}" dt="2023-12-01T23:17:44.243" v="427" actId="14100"/>
      <pc:docMkLst>
        <pc:docMk/>
      </pc:docMkLst>
      <pc:sldChg chg="ord">
        <pc:chgData name="Good, Carl" userId="S::st20229259@outlook.cardiffmet.ac.uk::0e91d943-375a-4be7-87fe-24009ba1a926" providerId="AD" clId="Web-{40AC044E-02EE-9536-259A-B26F17378B4A}" dt="2023-12-01T22:06:47.360" v="109"/>
        <pc:sldMkLst>
          <pc:docMk/>
          <pc:sldMk cId="3896571854" sldId="258"/>
        </pc:sldMkLst>
      </pc:sldChg>
      <pc:sldChg chg="addSp modSp modTransition">
        <pc:chgData name="Good, Carl" userId="S::st20229259@outlook.cardiffmet.ac.uk::0e91d943-375a-4be7-87fe-24009ba1a926" providerId="AD" clId="Web-{40AC044E-02EE-9536-259A-B26F17378B4A}" dt="2023-12-01T21:50:11.967" v="105"/>
        <pc:sldMkLst>
          <pc:docMk/>
          <pc:sldMk cId="661739753" sldId="259"/>
        </pc:sldMkLst>
        <pc:spChg chg="add mod">
          <ac:chgData name="Good, Carl" userId="S::st20229259@outlook.cardiffmet.ac.uk::0e91d943-375a-4be7-87fe-24009ba1a926" providerId="AD" clId="Web-{40AC044E-02EE-9536-259A-B26F17378B4A}" dt="2023-12-01T21:50:05.670" v="102"/>
          <ac:spMkLst>
            <pc:docMk/>
            <pc:sldMk cId="661739753" sldId="259"/>
            <ac:spMk id="8" creationId="{8CAC0423-198E-463F-F475-B6E5EE069F4A}"/>
          </ac:spMkLst>
        </pc:spChg>
        <pc:picChg chg="mod">
          <ac:chgData name="Good, Carl" userId="S::st20229259@outlook.cardiffmet.ac.uk::0e91d943-375a-4be7-87fe-24009ba1a926" providerId="AD" clId="Web-{40AC044E-02EE-9536-259A-B26F17378B4A}" dt="2023-12-01T21:49:22.325" v="85" actId="1076"/>
          <ac:picMkLst>
            <pc:docMk/>
            <pc:sldMk cId="661739753" sldId="259"/>
            <ac:picMk id="4" creationId="{9CC16C12-047D-9CB5-7B64-681C49DAFCFF}"/>
          </ac:picMkLst>
        </pc:picChg>
        <pc:picChg chg="mod">
          <ac:chgData name="Good, Carl" userId="S::st20229259@outlook.cardiffmet.ac.uk::0e91d943-375a-4be7-87fe-24009ba1a926" providerId="AD" clId="Web-{40AC044E-02EE-9536-259A-B26F17378B4A}" dt="2023-12-01T21:49:26.169" v="87" actId="1076"/>
          <ac:picMkLst>
            <pc:docMk/>
            <pc:sldMk cId="661739753" sldId="259"/>
            <ac:picMk id="5" creationId="{9A63DAC0-E792-B73F-038E-97B6F6C11324}"/>
          </ac:picMkLst>
        </pc:picChg>
      </pc:sldChg>
      <pc:sldChg chg="addSp delSp modSp">
        <pc:chgData name="Good, Carl" userId="S::st20229259@outlook.cardiffmet.ac.uk::0e91d943-375a-4be7-87fe-24009ba1a926" providerId="AD" clId="Web-{40AC044E-02EE-9536-259A-B26F17378B4A}" dt="2023-12-01T22:11:17.307" v="157"/>
        <pc:sldMkLst>
          <pc:docMk/>
          <pc:sldMk cId="3111972619" sldId="262"/>
        </pc:sldMkLst>
        <pc:spChg chg="add del mod">
          <ac:chgData name="Good, Carl" userId="S::st20229259@outlook.cardiffmet.ac.uk::0e91d943-375a-4be7-87fe-24009ba1a926" providerId="AD" clId="Web-{40AC044E-02EE-9536-259A-B26F17378B4A}" dt="2023-12-01T22:11:17.307" v="157"/>
          <ac:spMkLst>
            <pc:docMk/>
            <pc:sldMk cId="3111972619" sldId="262"/>
            <ac:spMk id="3" creationId="{8CAFA10D-6907-B32B-FF17-AF6AE9DB4551}"/>
          </ac:spMkLst>
        </pc:spChg>
      </pc:sldChg>
      <pc:sldChg chg="addSp delSp modSp ord">
        <pc:chgData name="Good, Carl" userId="S::st20229259@outlook.cardiffmet.ac.uk::0e91d943-375a-4be7-87fe-24009ba1a926" providerId="AD" clId="Web-{40AC044E-02EE-9536-259A-B26F17378B4A}" dt="2023-12-01T22:19:43.789" v="425" actId="1076"/>
        <pc:sldMkLst>
          <pc:docMk/>
          <pc:sldMk cId="3923027616" sldId="265"/>
        </pc:sldMkLst>
        <pc:spChg chg="add mod">
          <ac:chgData name="Good, Carl" userId="S::st20229259@outlook.cardiffmet.ac.uk::0e91d943-375a-4be7-87fe-24009ba1a926" providerId="AD" clId="Web-{40AC044E-02EE-9536-259A-B26F17378B4A}" dt="2023-12-01T22:19:43.789" v="425" actId="1076"/>
          <ac:spMkLst>
            <pc:docMk/>
            <pc:sldMk cId="3923027616" sldId="265"/>
            <ac:spMk id="4" creationId="{DCA61B66-330E-287C-C623-7C406FE876AD}"/>
          </ac:spMkLst>
        </pc:spChg>
        <pc:spChg chg="add del mod">
          <ac:chgData name="Good, Carl" userId="S::st20229259@outlook.cardiffmet.ac.uk::0e91d943-375a-4be7-87fe-24009ba1a926" providerId="AD" clId="Web-{40AC044E-02EE-9536-259A-B26F17378B4A}" dt="2023-12-01T22:17:29.441" v="340"/>
          <ac:spMkLst>
            <pc:docMk/>
            <pc:sldMk cId="3923027616" sldId="265"/>
            <ac:spMk id="8" creationId="{C527196E-0CE5-B7C4-B89E-ED40D6B6484F}"/>
          </ac:spMkLst>
        </pc:spChg>
        <pc:picChg chg="add del mod">
          <ac:chgData name="Good, Carl" userId="S::st20229259@outlook.cardiffmet.ac.uk::0e91d943-375a-4be7-87fe-24009ba1a926" providerId="AD" clId="Web-{40AC044E-02EE-9536-259A-B26F17378B4A}" dt="2023-12-01T22:18:30.474" v="364"/>
          <ac:picMkLst>
            <pc:docMk/>
            <pc:sldMk cId="3923027616" sldId="265"/>
            <ac:picMk id="3" creationId="{994DF7CF-55BF-811D-A771-1088212257C3}"/>
          </ac:picMkLst>
        </pc:picChg>
        <pc:picChg chg="add del mod ord">
          <ac:chgData name="Good, Carl" userId="S::st20229259@outlook.cardiffmet.ac.uk::0e91d943-375a-4be7-87fe-24009ba1a926" providerId="AD" clId="Web-{40AC044E-02EE-9536-259A-B26F17378B4A}" dt="2023-12-01T22:18:49.069" v="375" actId="1076"/>
          <ac:picMkLst>
            <pc:docMk/>
            <pc:sldMk cId="3923027616" sldId="265"/>
            <ac:picMk id="7" creationId="{A5011739-11FA-1A89-78E1-D52FEF36107D}"/>
          </ac:picMkLst>
        </pc:picChg>
        <pc:picChg chg="add del mod">
          <ac:chgData name="Good, Carl" userId="S::st20229259@outlook.cardiffmet.ac.uk::0e91d943-375a-4be7-87fe-24009ba1a926" providerId="AD" clId="Web-{40AC044E-02EE-9536-259A-B26F17378B4A}" dt="2023-12-01T22:17:35.363" v="343"/>
          <ac:picMkLst>
            <pc:docMk/>
            <pc:sldMk cId="3923027616" sldId="265"/>
            <ac:picMk id="9" creationId="{A3466DF7-B16C-A13F-F9C0-0C8A8EEB143F}"/>
          </ac:picMkLst>
        </pc:picChg>
        <pc:picChg chg="add del mod">
          <ac:chgData name="Good, Carl" userId="S::st20229259@outlook.cardiffmet.ac.uk::0e91d943-375a-4be7-87fe-24009ba1a926" providerId="AD" clId="Web-{40AC044E-02EE-9536-259A-B26F17378B4A}" dt="2023-12-01T22:17:46.379" v="348"/>
          <ac:picMkLst>
            <pc:docMk/>
            <pc:sldMk cId="3923027616" sldId="265"/>
            <ac:picMk id="10" creationId="{BBEB7A7F-7DED-83BB-F1B4-A384B3A5AB60}"/>
          </ac:picMkLst>
        </pc:picChg>
        <pc:picChg chg="add mod">
          <ac:chgData name="Good, Carl" userId="S::st20229259@outlook.cardiffmet.ac.uk::0e91d943-375a-4be7-87fe-24009ba1a926" providerId="AD" clId="Web-{40AC044E-02EE-9536-259A-B26F17378B4A}" dt="2023-12-01T22:18:44.131" v="373" actId="1076"/>
          <ac:picMkLst>
            <pc:docMk/>
            <pc:sldMk cId="3923027616" sldId="265"/>
            <ac:picMk id="11" creationId="{AA3A0789-BCE2-F38A-6A43-11ABA796C024}"/>
          </ac:picMkLst>
        </pc:picChg>
      </pc:sldChg>
      <pc:sldChg chg="modSp">
        <pc:chgData name="Good, Carl" userId="S::st20229259@outlook.cardiffmet.ac.uk::0e91d943-375a-4be7-87fe-24009ba1a926" providerId="AD" clId="Web-{40AC044E-02EE-9536-259A-B26F17378B4A}" dt="2023-12-01T21:50:39.655" v="106"/>
        <pc:sldMkLst>
          <pc:docMk/>
          <pc:sldMk cId="2728395054" sldId="266"/>
        </pc:sldMkLst>
        <pc:spChg chg="ord">
          <ac:chgData name="Good, Carl" userId="S::st20229259@outlook.cardiffmet.ac.uk::0e91d943-375a-4be7-87fe-24009ba1a926" providerId="AD" clId="Web-{40AC044E-02EE-9536-259A-B26F17378B4A}" dt="2023-12-01T21:50:39.655" v="106"/>
          <ac:spMkLst>
            <pc:docMk/>
            <pc:sldMk cId="2728395054" sldId="266"/>
            <ac:spMk id="8" creationId="{4B5A6F48-0459-CE57-76A5-A7251F5B29A4}"/>
          </ac:spMkLst>
        </pc:spChg>
      </pc:sldChg>
      <pc:sldChg chg="addSp delSp modSp">
        <pc:chgData name="Good, Carl" userId="S::st20229259@outlook.cardiffmet.ac.uk::0e91d943-375a-4be7-87fe-24009ba1a926" providerId="AD" clId="Web-{40AC044E-02EE-9536-259A-B26F17378B4A}" dt="2023-12-01T22:12:56.564" v="266" actId="20577"/>
        <pc:sldMkLst>
          <pc:docMk/>
          <pc:sldMk cId="756531499" sldId="269"/>
        </pc:sldMkLst>
        <pc:spChg chg="del">
          <ac:chgData name="Good, Carl" userId="S::st20229259@outlook.cardiffmet.ac.uk::0e91d943-375a-4be7-87fe-24009ba1a926" providerId="AD" clId="Web-{40AC044E-02EE-9536-259A-B26F17378B4A}" dt="2023-12-01T21:45:33.224" v="0"/>
          <ac:spMkLst>
            <pc:docMk/>
            <pc:sldMk cId="756531499" sldId="269"/>
            <ac:spMk id="3" creationId="{3132597B-43A7-5FAA-8886-4E8049FCA3E0}"/>
          </ac:spMkLst>
        </pc:spChg>
        <pc:spChg chg="add mod">
          <ac:chgData name="Good, Carl" userId="S::st20229259@outlook.cardiffmet.ac.uk::0e91d943-375a-4be7-87fe-24009ba1a926" providerId="AD" clId="Web-{40AC044E-02EE-9536-259A-B26F17378B4A}" dt="2023-12-01T22:12:56.564" v="266" actId="20577"/>
          <ac:spMkLst>
            <pc:docMk/>
            <pc:sldMk cId="756531499" sldId="269"/>
            <ac:spMk id="5" creationId="{111D9461-3658-A3A1-F9AB-C37186C11225}"/>
          </ac:spMkLst>
        </pc:spChg>
        <pc:picChg chg="add mod ord">
          <ac:chgData name="Good, Carl" userId="S::st20229259@outlook.cardiffmet.ac.uk::0e91d943-375a-4be7-87fe-24009ba1a926" providerId="AD" clId="Web-{40AC044E-02EE-9536-259A-B26F17378B4A}" dt="2023-12-01T21:45:34.928" v="1" actId="1076"/>
          <ac:picMkLst>
            <pc:docMk/>
            <pc:sldMk cId="756531499" sldId="269"/>
            <ac:picMk id="4" creationId="{64857C88-7C93-DADE-2C99-4A5A72B9FEDB}"/>
          </ac:picMkLst>
        </pc:picChg>
        <pc:picChg chg="add mod">
          <ac:chgData name="Good, Carl" userId="S::st20229259@outlook.cardiffmet.ac.uk::0e91d943-375a-4be7-87fe-24009ba1a926" providerId="AD" clId="Web-{40AC044E-02EE-9536-259A-B26F17378B4A}" dt="2023-12-01T21:46:18.257" v="33" actId="1076"/>
          <ac:picMkLst>
            <pc:docMk/>
            <pc:sldMk cId="756531499" sldId="269"/>
            <ac:picMk id="6" creationId="{F0152F56-9D9F-6A5E-2C17-150F5BFAFC39}"/>
          </ac:picMkLst>
        </pc:picChg>
        <pc:picChg chg="add mod">
          <ac:chgData name="Good, Carl" userId="S::st20229259@outlook.cardiffmet.ac.uk::0e91d943-375a-4be7-87fe-24009ba1a926" providerId="AD" clId="Web-{40AC044E-02EE-9536-259A-B26F17378B4A}" dt="2023-12-01T21:46:12.335" v="29" actId="1076"/>
          <ac:picMkLst>
            <pc:docMk/>
            <pc:sldMk cId="756531499" sldId="269"/>
            <ac:picMk id="9" creationId="{C91AC671-83A9-A877-6C97-6A78D6DE7C80}"/>
          </ac:picMkLst>
        </pc:picChg>
        <pc:picChg chg="add mod">
          <ac:chgData name="Good, Carl" userId="S::st20229259@outlook.cardiffmet.ac.uk::0e91d943-375a-4be7-87fe-24009ba1a926" providerId="AD" clId="Web-{40AC044E-02EE-9536-259A-B26F17378B4A}" dt="2023-12-01T21:46:21.132" v="35" actId="14100"/>
          <ac:picMkLst>
            <pc:docMk/>
            <pc:sldMk cId="756531499" sldId="269"/>
            <ac:picMk id="11" creationId="{85044CB6-8AE2-10F3-BCB0-F35239284186}"/>
          </ac:picMkLst>
        </pc:picChg>
        <pc:picChg chg="add mod">
          <ac:chgData name="Good, Carl" userId="S::st20229259@outlook.cardiffmet.ac.uk::0e91d943-375a-4be7-87fe-24009ba1a926" providerId="AD" clId="Web-{40AC044E-02EE-9536-259A-B26F17378B4A}" dt="2023-12-01T21:46:14.726" v="31" actId="14100"/>
          <ac:picMkLst>
            <pc:docMk/>
            <pc:sldMk cId="756531499" sldId="269"/>
            <ac:picMk id="13" creationId="{76475982-747C-FA43-7AE9-8451CA12530F}"/>
          </ac:picMkLst>
        </pc:picChg>
        <pc:inkChg chg="add">
          <ac:chgData name="Good, Carl" userId="S::st20229259@outlook.cardiffmet.ac.uk::0e91d943-375a-4be7-87fe-24009ba1a926" providerId="AD" clId="Web-{40AC044E-02EE-9536-259A-B26F17378B4A}" dt="2023-12-01T21:46:26.132" v="36"/>
          <ac:inkMkLst>
            <pc:docMk/>
            <pc:sldMk cId="756531499" sldId="269"/>
            <ac:inkMk id="14" creationId="{B22C76A8-8939-DE4F-2A73-B8C3A92C919E}"/>
          </ac:inkMkLst>
        </pc:inkChg>
        <pc:inkChg chg="add">
          <ac:chgData name="Good, Carl" userId="S::st20229259@outlook.cardiffmet.ac.uk::0e91d943-375a-4be7-87fe-24009ba1a926" providerId="AD" clId="Web-{40AC044E-02EE-9536-259A-B26F17378B4A}" dt="2023-12-01T21:46:27.382" v="37"/>
          <ac:inkMkLst>
            <pc:docMk/>
            <pc:sldMk cId="756531499" sldId="269"/>
            <ac:inkMk id="15" creationId="{0119D9F1-7CF4-B7CF-9EC7-BE2B99473413}"/>
          </ac:inkMkLst>
        </pc:inkChg>
        <pc:inkChg chg="add">
          <ac:chgData name="Good, Carl" userId="S::st20229259@outlook.cardiffmet.ac.uk::0e91d943-375a-4be7-87fe-24009ba1a926" providerId="AD" clId="Web-{40AC044E-02EE-9536-259A-B26F17378B4A}" dt="2023-12-01T21:46:28.289" v="38"/>
          <ac:inkMkLst>
            <pc:docMk/>
            <pc:sldMk cId="756531499" sldId="269"/>
            <ac:inkMk id="16" creationId="{91C22D33-1347-B35B-D20F-F0099C0D0222}"/>
          </ac:inkMkLst>
        </pc:inkChg>
        <pc:inkChg chg="add">
          <ac:chgData name="Good, Carl" userId="S::st20229259@outlook.cardiffmet.ac.uk::0e91d943-375a-4be7-87fe-24009ba1a926" providerId="AD" clId="Web-{40AC044E-02EE-9536-259A-B26F17378B4A}" dt="2023-12-01T21:46:29.148" v="39"/>
          <ac:inkMkLst>
            <pc:docMk/>
            <pc:sldMk cId="756531499" sldId="269"/>
            <ac:inkMk id="17" creationId="{CB3DB0FB-7261-6B7E-5EE4-63EDF3A04796}"/>
          </ac:inkMkLst>
        </pc:inkChg>
      </pc:sldChg>
      <pc:sldChg chg="addSp delSp modSp ord">
        <pc:chgData name="Good, Carl" userId="S::st20229259@outlook.cardiffmet.ac.uk::0e91d943-375a-4be7-87fe-24009ba1a926" providerId="AD" clId="Web-{40AC044E-02EE-9536-259A-B26F17378B4A}" dt="2023-12-01T23:17:44.243" v="427" actId="14100"/>
        <pc:sldMkLst>
          <pc:docMk/>
          <pc:sldMk cId="700282560" sldId="272"/>
        </pc:sldMkLst>
        <pc:spChg chg="del">
          <ac:chgData name="Good, Carl" userId="S::st20229259@outlook.cardiffmet.ac.uk::0e91d943-375a-4be7-87fe-24009ba1a926" providerId="AD" clId="Web-{40AC044E-02EE-9536-259A-B26F17378B4A}" dt="2023-12-01T23:17:39.367" v="426"/>
          <ac:spMkLst>
            <pc:docMk/>
            <pc:sldMk cId="700282560" sldId="272"/>
            <ac:spMk id="3" creationId="{3132597B-43A7-5FAA-8886-4E8049FCA3E0}"/>
          </ac:spMkLst>
        </pc:spChg>
        <pc:picChg chg="add mod ord">
          <ac:chgData name="Good, Carl" userId="S::st20229259@outlook.cardiffmet.ac.uk::0e91d943-375a-4be7-87fe-24009ba1a926" providerId="AD" clId="Web-{40AC044E-02EE-9536-259A-B26F17378B4A}" dt="2023-12-01T23:17:44.243" v="427" actId="14100"/>
          <ac:picMkLst>
            <pc:docMk/>
            <pc:sldMk cId="700282560" sldId="272"/>
            <ac:picMk id="4" creationId="{C3B767DC-89B4-AF37-FD5F-E02F9BEE0857}"/>
          </ac:picMkLst>
        </pc:picChg>
      </pc:sldChg>
      <pc:sldChg chg="addSp delSp modSp add replId modTransition">
        <pc:chgData name="Good, Carl" userId="S::st20229259@outlook.cardiffmet.ac.uk::0e91d943-375a-4be7-87fe-24009ba1a926" providerId="AD" clId="Web-{40AC044E-02EE-9536-259A-B26F17378B4A}" dt="2023-12-01T21:50:10.123" v="104"/>
        <pc:sldMkLst>
          <pc:docMk/>
          <pc:sldMk cId="253857904" sldId="273"/>
        </pc:sldMkLst>
        <pc:spChg chg="mod">
          <ac:chgData name="Good, Carl" userId="S::st20229259@outlook.cardiffmet.ac.uk::0e91d943-375a-4be7-87fe-24009ba1a926" providerId="AD" clId="Web-{40AC044E-02EE-9536-259A-B26F17378B4A}" dt="2023-12-01T21:49:39.841" v="94"/>
          <ac:spMkLst>
            <pc:docMk/>
            <pc:sldMk cId="253857904" sldId="273"/>
            <ac:spMk id="2" creationId="{CA07BBBA-D6CA-C457-7E40-2621A6999F2A}"/>
          </ac:spMkLst>
        </pc:spChg>
        <pc:spChg chg="mod">
          <ac:chgData name="Good, Carl" userId="S::st20229259@outlook.cardiffmet.ac.uk::0e91d943-375a-4be7-87fe-24009ba1a926" providerId="AD" clId="Web-{40AC044E-02EE-9536-259A-B26F17378B4A}" dt="2023-12-01T21:49:04.496" v="82" actId="1076"/>
          <ac:spMkLst>
            <pc:docMk/>
            <pc:sldMk cId="253857904" sldId="273"/>
            <ac:spMk id="3" creationId="{7DD8DDCB-4E01-B912-D4AD-FDC7F5355DF8}"/>
          </ac:spMkLst>
        </pc:spChg>
        <pc:spChg chg="add del mod">
          <ac:chgData name="Good, Carl" userId="S::st20229259@outlook.cardiffmet.ac.uk::0e91d943-375a-4be7-87fe-24009ba1a926" providerId="AD" clId="Web-{40AC044E-02EE-9536-259A-B26F17378B4A}" dt="2023-12-01T21:47:22.806" v="52"/>
          <ac:spMkLst>
            <pc:docMk/>
            <pc:sldMk cId="253857904" sldId="273"/>
            <ac:spMk id="12" creationId="{1848B994-D0C9-478C-D44F-98E5C819143F}"/>
          </ac:spMkLst>
        </pc:spChg>
        <pc:spChg chg="add mod">
          <ac:chgData name="Good, Carl" userId="S::st20229259@outlook.cardiffmet.ac.uk::0e91d943-375a-4be7-87fe-24009ba1a926" providerId="AD" clId="Web-{40AC044E-02EE-9536-259A-B26F17378B4A}" dt="2023-12-01T21:50:08.373" v="103"/>
          <ac:spMkLst>
            <pc:docMk/>
            <pc:sldMk cId="253857904" sldId="273"/>
            <ac:spMk id="18" creationId="{83A1C3B0-58AE-96F0-C64C-3352ED3A7843}"/>
          </ac:spMkLst>
        </pc:spChg>
        <pc:picChg chg="del">
          <ac:chgData name="Good, Carl" userId="S::st20229259@outlook.cardiffmet.ac.uk::0e91d943-375a-4be7-87fe-24009ba1a926" providerId="AD" clId="Web-{40AC044E-02EE-9536-259A-B26F17378B4A}" dt="2023-12-01T21:47:07.618" v="51"/>
          <ac:picMkLst>
            <pc:docMk/>
            <pc:sldMk cId="253857904" sldId="273"/>
            <ac:picMk id="4" creationId="{9CC16C12-047D-9CB5-7B64-681C49DAFCFF}"/>
          </ac:picMkLst>
        </pc:picChg>
        <pc:picChg chg="del">
          <ac:chgData name="Good, Carl" userId="S::st20229259@outlook.cardiffmet.ac.uk::0e91d943-375a-4be7-87fe-24009ba1a926" providerId="AD" clId="Web-{40AC044E-02EE-9536-259A-B26F17378B4A}" dt="2023-12-01T21:47:02.805" v="48"/>
          <ac:picMkLst>
            <pc:docMk/>
            <pc:sldMk cId="253857904" sldId="273"/>
            <ac:picMk id="5" creationId="{9A63DAC0-E792-B73F-038E-97B6F6C11324}"/>
          </ac:picMkLst>
        </pc:picChg>
        <pc:picChg chg="del">
          <ac:chgData name="Good, Carl" userId="S::st20229259@outlook.cardiffmet.ac.uk::0e91d943-375a-4be7-87fe-24009ba1a926" providerId="AD" clId="Web-{40AC044E-02EE-9536-259A-B26F17378B4A}" dt="2023-12-01T21:48:31.855" v="57"/>
          <ac:picMkLst>
            <pc:docMk/>
            <pc:sldMk cId="253857904" sldId="273"/>
            <ac:picMk id="7" creationId="{5DB8B227-43B2-2405-26FA-2153B7CACD5D}"/>
          </ac:picMkLst>
        </pc:picChg>
        <pc:picChg chg="add mod">
          <ac:chgData name="Good, Carl" userId="S::st20229259@outlook.cardiffmet.ac.uk::0e91d943-375a-4be7-87fe-24009ba1a926" providerId="AD" clId="Web-{40AC044E-02EE-9536-259A-B26F17378B4A}" dt="2023-12-01T21:49:47.482" v="100" actId="1076"/>
          <ac:picMkLst>
            <pc:docMk/>
            <pc:sldMk cId="253857904" sldId="273"/>
            <ac:picMk id="10" creationId="{995FC999-183A-442A-25BB-124D12C2A2B4}"/>
          </ac:picMkLst>
        </pc:picChg>
        <pc:picChg chg="add mod ord">
          <ac:chgData name="Good, Carl" userId="S::st20229259@outlook.cardiffmet.ac.uk::0e91d943-375a-4be7-87fe-24009ba1a926" providerId="AD" clId="Web-{40AC044E-02EE-9536-259A-B26F17378B4A}" dt="2023-12-01T21:49:58.654" v="101" actId="1076"/>
          <ac:picMkLst>
            <pc:docMk/>
            <pc:sldMk cId="253857904" sldId="273"/>
            <ac:picMk id="13" creationId="{BEB89A33-AF57-806F-1F4D-54A3F0D249C5}"/>
          </ac:picMkLst>
        </pc:picChg>
        <pc:picChg chg="add del mod">
          <ac:chgData name="Good, Carl" userId="S::st20229259@outlook.cardiffmet.ac.uk::0e91d943-375a-4be7-87fe-24009ba1a926" providerId="AD" clId="Web-{40AC044E-02EE-9536-259A-B26F17378B4A}" dt="2023-12-01T21:48:38.480" v="59"/>
          <ac:picMkLst>
            <pc:docMk/>
            <pc:sldMk cId="253857904" sldId="273"/>
            <ac:picMk id="15" creationId="{330CCDDF-77DD-3348-E37B-61C86BBD02DF}"/>
          </ac:picMkLst>
        </pc:picChg>
        <pc:picChg chg="add mod">
          <ac:chgData name="Good, Carl" userId="S::st20229259@outlook.cardiffmet.ac.uk::0e91d943-375a-4be7-87fe-24009ba1a926" providerId="AD" clId="Web-{40AC044E-02EE-9536-259A-B26F17378B4A}" dt="2023-12-01T21:48:48.637" v="66" actId="1076"/>
          <ac:picMkLst>
            <pc:docMk/>
            <pc:sldMk cId="253857904" sldId="273"/>
            <ac:picMk id="16" creationId="{123BF4B0-7396-170E-53A0-9D883AB36A92}"/>
          </ac:picMkLst>
        </pc:picChg>
        <pc:inkChg chg="add del">
          <ac:chgData name="Good, Carl" userId="S::st20229259@outlook.cardiffmet.ac.uk::0e91d943-375a-4be7-87fe-24009ba1a926" providerId="AD" clId="Web-{40AC044E-02EE-9536-259A-B26F17378B4A}" dt="2023-12-01T21:46:50.617" v="45"/>
          <ac:inkMkLst>
            <pc:docMk/>
            <pc:sldMk cId="253857904" sldId="273"/>
            <ac:inkMk id="6" creationId="{74CC8592-1426-DF31-EA05-13373D3543B8}"/>
          </ac:inkMkLst>
        </pc:inkChg>
        <pc:inkChg chg="add del">
          <ac:chgData name="Good, Carl" userId="S::st20229259@outlook.cardiffmet.ac.uk::0e91d943-375a-4be7-87fe-24009ba1a926" providerId="AD" clId="Web-{40AC044E-02EE-9536-259A-B26F17378B4A}" dt="2023-12-01T21:46:50.617" v="44"/>
          <ac:inkMkLst>
            <pc:docMk/>
            <pc:sldMk cId="253857904" sldId="273"/>
            <ac:inkMk id="8" creationId="{04A8CA49-CA80-5917-748C-824F1DD7B8F2}"/>
          </ac:inkMkLst>
        </pc:inkChg>
      </pc:sldChg>
    </pc:docChg>
  </pc:docChgLst>
  <pc:docChgLst>
    <pc:chgData name="Good, Carl" userId="S::st20229259@outlook.cardiffmet.ac.uk::0e91d943-375a-4be7-87fe-24009ba1a926" providerId="AD" clId="Web-{FF0A3F72-1626-497F-AD55-9D74BA356403}"/>
    <pc:docChg chg="addSld delSld modSld sldOrd">
      <pc:chgData name="Good, Carl" userId="S::st20229259@outlook.cardiffmet.ac.uk::0e91d943-375a-4be7-87fe-24009ba1a926" providerId="AD" clId="Web-{FF0A3F72-1626-497F-AD55-9D74BA356403}" dt="2023-11-28T23:22:10.414" v="473" actId="14100"/>
      <pc:docMkLst>
        <pc:docMk/>
      </pc:docMkLst>
      <pc:sldChg chg="addSp delSp modSp mod setBg addAnim delAnim setClrOvrMap">
        <pc:chgData name="Good, Carl" userId="S::st20229259@outlook.cardiffmet.ac.uk::0e91d943-375a-4be7-87fe-24009ba1a926" providerId="AD" clId="Web-{FF0A3F72-1626-497F-AD55-9D74BA356403}" dt="2023-11-28T22:49:34.989" v="251"/>
        <pc:sldMkLst>
          <pc:docMk/>
          <pc:sldMk cId="109857222" sldId="256"/>
        </pc:sldMkLst>
        <pc:spChg chg="mod">
          <ac:chgData name="Good, Carl" userId="S::st20229259@outlook.cardiffmet.ac.uk::0e91d943-375a-4be7-87fe-24009ba1a926" providerId="AD" clId="Web-{FF0A3F72-1626-497F-AD55-9D74BA356403}" dt="2023-11-28T22:49:27.177" v="242"/>
          <ac:spMkLst>
            <pc:docMk/>
            <pc:sldMk cId="109857222" sldId="256"/>
            <ac:spMk id="2" creationId="{00000000-0000-0000-0000-000000000000}"/>
          </ac:spMkLst>
        </pc:spChg>
        <pc:spChg chg="add del mod replId">
          <ac:chgData name="Good, Carl" userId="S::st20229259@outlook.cardiffmet.ac.uk::0e91d943-375a-4be7-87fe-24009ba1a926" providerId="AD" clId="Web-{FF0A3F72-1626-497F-AD55-9D74BA356403}" dt="2023-11-28T22:49:27.177" v="243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Good, Carl" userId="S::st20229259@outlook.cardiffmet.ac.uk::0e91d943-375a-4be7-87fe-24009ba1a926" providerId="AD" clId="Web-{FF0A3F72-1626-497F-AD55-9D74BA356403}" dt="2023-11-28T22:49:34.989" v="250"/>
          <ac:spMkLst>
            <pc:docMk/>
            <pc:sldMk cId="109857222" sldId="256"/>
            <ac:spMk id="5" creationId="{8FEF2EEC-5F70-1064-7732-2112867AD619}"/>
          </ac:spMkLst>
        </pc:spChg>
        <pc:spChg chg="add mod">
          <ac:chgData name="Good, Carl" userId="S::st20229259@outlook.cardiffmet.ac.uk::0e91d943-375a-4be7-87fe-24009ba1a926" providerId="AD" clId="Web-{FF0A3F72-1626-497F-AD55-9D74BA356403}" dt="2023-11-28T22:49:27.177" v="242"/>
          <ac:spMkLst>
            <pc:docMk/>
            <pc:sldMk cId="109857222" sldId="256"/>
            <ac:spMk id="6" creationId="{9DBE7749-A42B-263B-1691-DD7B6EC82286}"/>
          </ac:spMkLst>
        </pc:spChg>
        <pc:spChg chg="add del mod">
          <ac:chgData name="Good, Carl" userId="S::st20229259@outlook.cardiffmet.ac.uk::0e91d943-375a-4be7-87fe-24009ba1a926" providerId="AD" clId="Web-{FF0A3F72-1626-497F-AD55-9D74BA356403}" dt="2023-11-28T20:44:21.356" v="195"/>
          <ac:spMkLst>
            <pc:docMk/>
            <pc:sldMk cId="109857222" sldId="256"/>
            <ac:spMk id="7" creationId="{0EF0AFD5-2BBA-1332-346E-828534109BD6}"/>
          </ac:spMkLst>
        </pc:spChg>
        <pc:spChg chg="add del">
          <ac:chgData name="Good, Carl" userId="S::st20229259@outlook.cardiffmet.ac.uk::0e91d943-375a-4be7-87fe-24009ba1a926" providerId="AD" clId="Web-{FF0A3F72-1626-497F-AD55-9D74BA356403}" dt="2023-11-28T20:39:34.598" v="64"/>
          <ac:spMkLst>
            <pc:docMk/>
            <pc:sldMk cId="109857222" sldId="256"/>
            <ac:spMk id="9" creationId="{71B2258F-86CA-4D4D-8270-BC05FCDEBFB3}"/>
          </ac:spMkLst>
        </pc:spChg>
        <pc:spChg chg="add mod">
          <ac:chgData name="Good, Carl" userId="S::st20229259@outlook.cardiffmet.ac.uk::0e91d943-375a-4be7-87fe-24009ba1a926" providerId="AD" clId="Web-{FF0A3F72-1626-497F-AD55-9D74BA356403}" dt="2023-11-28T22:49:27.177" v="242"/>
          <ac:spMkLst>
            <pc:docMk/>
            <pc:sldMk cId="109857222" sldId="256"/>
            <ac:spMk id="10" creationId="{C22454AD-2A35-7D1F-FB06-FE61C4F18542}"/>
          </ac:spMkLst>
        </pc:spChg>
        <pc:spChg chg="add del mod">
          <ac:chgData name="Good, Carl" userId="S::st20229259@outlook.cardiffmet.ac.uk::0e91d943-375a-4be7-87fe-24009ba1a926" providerId="AD" clId="Web-{FF0A3F72-1626-497F-AD55-9D74BA356403}" dt="2023-11-28T20:42:19.837" v="149"/>
          <ac:spMkLst>
            <pc:docMk/>
            <pc:sldMk cId="109857222" sldId="256"/>
            <ac:spMk id="12" creationId="{54136C92-21D9-0532-EBA9-61744DC5EAE9}"/>
          </ac:spMkLst>
        </pc:spChg>
        <pc:spChg chg="add del mod">
          <ac:chgData name="Good, Carl" userId="S::st20229259@outlook.cardiffmet.ac.uk::0e91d943-375a-4be7-87fe-24009ba1a926" providerId="AD" clId="Web-{FF0A3F72-1626-497F-AD55-9D74BA356403}" dt="2023-11-28T20:43:53.402" v="188"/>
          <ac:spMkLst>
            <pc:docMk/>
            <pc:sldMk cId="109857222" sldId="256"/>
            <ac:spMk id="14" creationId="{3D5D5803-7399-C2DC-F9ED-61E0065FD95D}"/>
          </ac:spMkLst>
        </pc:spChg>
        <pc:spChg chg="add del">
          <ac:chgData name="Good, Carl" userId="S::st20229259@outlook.cardiffmet.ac.uk::0e91d943-375a-4be7-87fe-24009ba1a926" providerId="AD" clId="Web-{FF0A3F72-1626-497F-AD55-9D74BA356403}" dt="2023-11-28T22:49:27.177" v="242"/>
          <ac:spMkLst>
            <pc:docMk/>
            <pc:sldMk cId="109857222" sldId="256"/>
            <ac:spMk id="15" creationId="{7301F447-EEF7-48F5-AF73-7566EE7F64AD}"/>
          </ac:spMkLst>
        </pc:spChg>
        <pc:spChg chg="add del">
          <ac:chgData name="Good, Carl" userId="S::st20229259@outlook.cardiffmet.ac.uk::0e91d943-375a-4be7-87fe-24009ba1a926" providerId="AD" clId="Web-{FF0A3F72-1626-497F-AD55-9D74BA356403}" dt="2023-11-28T22:49:27.177" v="242"/>
          <ac:spMkLst>
            <pc:docMk/>
            <pc:sldMk cId="109857222" sldId="256"/>
            <ac:spMk id="17" creationId="{F7117410-A2A4-4085-9ADC-46744551DBDE}"/>
          </ac:spMkLst>
        </pc:spChg>
        <pc:spChg chg="add del">
          <ac:chgData name="Good, Carl" userId="S::st20229259@outlook.cardiffmet.ac.uk::0e91d943-375a-4be7-87fe-24009ba1a926" providerId="AD" clId="Web-{FF0A3F72-1626-497F-AD55-9D74BA356403}" dt="2023-11-28T22:49:27.177" v="242"/>
          <ac:spMkLst>
            <pc:docMk/>
            <pc:sldMk cId="109857222" sldId="256"/>
            <ac:spMk id="19" creationId="{99F74EB5-E547-4FB4-95F5-BCC788F3C4A0}"/>
          </ac:spMkLst>
        </pc:spChg>
        <pc:picChg chg="add del mod">
          <ac:chgData name="Good, Carl" userId="S::st20229259@outlook.cardiffmet.ac.uk::0e91d943-375a-4be7-87fe-24009ba1a926" providerId="AD" clId="Web-{FF0A3F72-1626-497F-AD55-9D74BA356403}" dt="2023-11-28T22:49:34.989" v="251"/>
          <ac:picMkLst>
            <pc:docMk/>
            <pc:sldMk cId="109857222" sldId="256"/>
            <ac:picMk id="4" creationId="{38D4756B-1039-E0E5-ADBE-BD78B54F2E4E}"/>
          </ac:picMkLst>
        </pc:picChg>
        <pc:picChg chg="add del">
          <ac:chgData name="Good, Carl" userId="S::st20229259@outlook.cardiffmet.ac.uk::0e91d943-375a-4be7-87fe-24009ba1a926" providerId="AD" clId="Web-{FF0A3F72-1626-497F-AD55-9D74BA356403}" dt="2023-11-28T20:39:34.598" v="64"/>
          <ac:picMkLst>
            <pc:docMk/>
            <pc:sldMk cId="109857222" sldId="256"/>
            <ac:picMk id="5" creationId="{0DF0C4F4-41C5-90EF-02C9-A045B096737F}"/>
          </ac:picMkLst>
        </pc:picChg>
      </pc:sldChg>
      <pc:sldChg chg="addSp modSp new mod setBg">
        <pc:chgData name="Good, Carl" userId="S::st20229259@outlook.cardiffmet.ac.uk::0e91d943-375a-4be7-87fe-24009ba1a926" providerId="AD" clId="Web-{FF0A3F72-1626-497F-AD55-9D74BA356403}" dt="2023-11-28T23:22:10.414" v="473" actId="14100"/>
        <pc:sldMkLst>
          <pc:docMk/>
          <pc:sldMk cId="3500344124" sldId="257"/>
        </pc:sldMkLst>
        <pc:spChg chg="mod">
          <ac:chgData name="Good, Carl" userId="S::st20229259@outlook.cardiffmet.ac.uk::0e91d943-375a-4be7-87fe-24009ba1a926" providerId="AD" clId="Web-{FF0A3F72-1626-497F-AD55-9D74BA356403}" dt="2023-11-28T22:58:16.955" v="461" actId="20577"/>
          <ac:spMkLst>
            <pc:docMk/>
            <pc:sldMk cId="3500344124" sldId="257"/>
            <ac:spMk id="2" creationId="{7445A1B3-61D2-866C-875A-6652D7E89340}"/>
          </ac:spMkLst>
        </pc:spChg>
        <pc:spChg chg="mod">
          <ac:chgData name="Good, Carl" userId="S::st20229259@outlook.cardiffmet.ac.uk::0e91d943-375a-4be7-87fe-24009ba1a926" providerId="AD" clId="Web-{FF0A3F72-1626-497F-AD55-9D74BA356403}" dt="2023-11-28T23:22:10.414" v="473" actId="14100"/>
          <ac:spMkLst>
            <pc:docMk/>
            <pc:sldMk cId="3500344124" sldId="257"/>
            <ac:spMk id="3" creationId="{708AACC8-BFF9-C9A0-11B1-C8E021511D9B}"/>
          </ac:spMkLst>
        </pc:spChg>
        <pc:spChg chg="add">
          <ac:chgData name="Good, Carl" userId="S::st20229259@outlook.cardiffmet.ac.uk::0e91d943-375a-4be7-87fe-24009ba1a926" providerId="AD" clId="Web-{FF0A3F72-1626-497F-AD55-9D74BA356403}" dt="2023-11-28T22:57:37.235" v="449"/>
          <ac:spMkLst>
            <pc:docMk/>
            <pc:sldMk cId="3500344124" sldId="257"/>
            <ac:spMk id="10" creationId="{D2B783EE-0239-4717-BBEA-8C9EAC61C824}"/>
          </ac:spMkLst>
        </pc:spChg>
        <pc:spChg chg="add">
          <ac:chgData name="Good, Carl" userId="S::st20229259@outlook.cardiffmet.ac.uk::0e91d943-375a-4be7-87fe-24009ba1a926" providerId="AD" clId="Web-{FF0A3F72-1626-497F-AD55-9D74BA356403}" dt="2023-11-28T22:57:37.235" v="449"/>
          <ac:spMkLst>
            <pc:docMk/>
            <pc:sldMk cId="3500344124" sldId="257"/>
            <ac:spMk id="12" creationId="{A7B99495-F43F-4D80-A44F-2CB4764EB90B}"/>
          </ac:spMkLst>
        </pc:spChg>
        <pc:spChg chg="add">
          <ac:chgData name="Good, Carl" userId="S::st20229259@outlook.cardiffmet.ac.uk::0e91d943-375a-4be7-87fe-24009ba1a926" providerId="AD" clId="Web-{FF0A3F72-1626-497F-AD55-9D74BA356403}" dt="2023-11-28T22:57:37.235" v="449"/>
          <ac:spMkLst>
            <pc:docMk/>
            <pc:sldMk cId="3500344124" sldId="257"/>
            <ac:spMk id="14" creationId="{70BEB1E7-2F88-40BC-B73D-42E5B6F80BFC}"/>
          </ac:spMkLst>
        </pc:spChg>
        <pc:picChg chg="add mod">
          <ac:chgData name="Good, Carl" userId="S::st20229259@outlook.cardiffmet.ac.uk::0e91d943-375a-4be7-87fe-24009ba1a926" providerId="AD" clId="Web-{FF0A3F72-1626-497F-AD55-9D74BA356403}" dt="2023-11-28T22:57:37.235" v="449"/>
          <ac:picMkLst>
            <pc:docMk/>
            <pc:sldMk cId="3500344124" sldId="257"/>
            <ac:picMk id="4" creationId="{926C9A3F-2D57-C963-F880-397180E0AEA1}"/>
          </ac:picMkLst>
        </pc:picChg>
        <pc:picChg chg="add mod">
          <ac:chgData name="Good, Carl" userId="S::st20229259@outlook.cardiffmet.ac.uk::0e91d943-375a-4be7-87fe-24009ba1a926" providerId="AD" clId="Web-{FF0A3F72-1626-497F-AD55-9D74BA356403}" dt="2023-11-28T22:57:50.111" v="452" actId="1076"/>
          <ac:picMkLst>
            <pc:docMk/>
            <pc:sldMk cId="3500344124" sldId="257"/>
            <ac:picMk id="5" creationId="{AC55FDBD-2F8C-1CE1-5F4C-53A2A002FF9E}"/>
          </ac:picMkLst>
        </pc:picChg>
      </pc:sldChg>
      <pc:sldChg chg="modSp new">
        <pc:chgData name="Good, Carl" userId="S::st20229259@outlook.cardiffmet.ac.uk::0e91d943-375a-4be7-87fe-24009ba1a926" providerId="AD" clId="Web-{FF0A3F72-1626-497F-AD55-9D74BA356403}" dt="2023-11-28T20:47:42.049" v="230" actId="20577"/>
        <pc:sldMkLst>
          <pc:docMk/>
          <pc:sldMk cId="3896571854" sldId="258"/>
        </pc:sldMkLst>
        <pc:spChg chg="mod">
          <ac:chgData name="Good, Carl" userId="S::st20229259@outlook.cardiffmet.ac.uk::0e91d943-375a-4be7-87fe-24009ba1a926" providerId="AD" clId="Web-{FF0A3F72-1626-497F-AD55-9D74BA356403}" dt="2023-11-28T20:47:42.049" v="230" actId="20577"/>
          <ac:spMkLst>
            <pc:docMk/>
            <pc:sldMk cId="3896571854" sldId="258"/>
            <ac:spMk id="2" creationId="{8641061F-813D-000B-2516-1587DD67D72C}"/>
          </ac:spMkLst>
        </pc:spChg>
      </pc:sldChg>
      <pc:sldChg chg="modSp new">
        <pc:chgData name="Good, Carl" userId="S::st20229259@outlook.cardiffmet.ac.uk::0e91d943-375a-4be7-87fe-24009ba1a926" providerId="AD" clId="Web-{FF0A3F72-1626-497F-AD55-9D74BA356403}" dt="2023-11-28T22:50:39.069" v="253" actId="20577"/>
        <pc:sldMkLst>
          <pc:docMk/>
          <pc:sldMk cId="661739753" sldId="259"/>
        </pc:sldMkLst>
        <pc:spChg chg="mod">
          <ac:chgData name="Good, Carl" userId="S::st20229259@outlook.cardiffmet.ac.uk::0e91d943-375a-4be7-87fe-24009ba1a926" providerId="AD" clId="Web-{FF0A3F72-1626-497F-AD55-9D74BA356403}" dt="2023-11-28T22:50:39.069" v="253" actId="20577"/>
          <ac:spMkLst>
            <pc:docMk/>
            <pc:sldMk cId="661739753" sldId="259"/>
            <ac:spMk id="2" creationId="{CA07BBBA-D6CA-C457-7E40-2621A6999F2A}"/>
          </ac:spMkLst>
        </pc:spChg>
      </pc:sldChg>
      <pc:sldChg chg="modSp new">
        <pc:chgData name="Good, Carl" userId="S::st20229259@outlook.cardiffmet.ac.uk::0e91d943-375a-4be7-87fe-24009ba1a926" providerId="AD" clId="Web-{FF0A3F72-1626-497F-AD55-9D74BA356403}" dt="2023-11-28T20:47:52.722" v="234" actId="20577"/>
        <pc:sldMkLst>
          <pc:docMk/>
          <pc:sldMk cId="1769653340" sldId="260"/>
        </pc:sldMkLst>
        <pc:spChg chg="mod">
          <ac:chgData name="Good, Carl" userId="S::st20229259@outlook.cardiffmet.ac.uk::0e91d943-375a-4be7-87fe-24009ba1a926" providerId="AD" clId="Web-{FF0A3F72-1626-497F-AD55-9D74BA356403}" dt="2023-11-28T20:47:52.722" v="234" actId="20577"/>
          <ac:spMkLst>
            <pc:docMk/>
            <pc:sldMk cId="1769653340" sldId="260"/>
            <ac:spMk id="2" creationId="{36A3DB9E-CF23-F507-DE6A-5DE6FA1F310D}"/>
          </ac:spMkLst>
        </pc:spChg>
      </pc:sldChg>
      <pc:sldChg chg="modSp new">
        <pc:chgData name="Good, Carl" userId="S::st20229259@outlook.cardiffmet.ac.uk::0e91d943-375a-4be7-87fe-24009ba1a926" providerId="AD" clId="Web-{FF0A3F72-1626-497F-AD55-9D74BA356403}" dt="2023-11-28T22:51:51.415" v="263" actId="20577"/>
        <pc:sldMkLst>
          <pc:docMk/>
          <pc:sldMk cId="2397452826" sldId="261"/>
        </pc:sldMkLst>
        <pc:spChg chg="mod">
          <ac:chgData name="Good, Carl" userId="S::st20229259@outlook.cardiffmet.ac.uk::0e91d943-375a-4be7-87fe-24009ba1a926" providerId="AD" clId="Web-{FF0A3F72-1626-497F-AD55-9D74BA356403}" dt="2023-11-28T22:51:51.415" v="263" actId="20577"/>
          <ac:spMkLst>
            <pc:docMk/>
            <pc:sldMk cId="2397452826" sldId="261"/>
            <ac:spMk id="2" creationId="{0211FA36-34A1-A4D4-F095-725A1A0BFDFA}"/>
          </ac:spMkLst>
        </pc:spChg>
      </pc:sldChg>
      <pc:sldChg chg="modSp new">
        <pc:chgData name="Good, Carl" userId="S::st20229259@outlook.cardiffmet.ac.uk::0e91d943-375a-4be7-87fe-24009ba1a926" providerId="AD" clId="Web-{FF0A3F72-1626-497F-AD55-9D74BA356403}" dt="2023-11-28T20:47:08.048" v="219" actId="20577"/>
        <pc:sldMkLst>
          <pc:docMk/>
          <pc:sldMk cId="3111972619" sldId="262"/>
        </pc:sldMkLst>
        <pc:spChg chg="mod">
          <ac:chgData name="Good, Carl" userId="S::st20229259@outlook.cardiffmet.ac.uk::0e91d943-375a-4be7-87fe-24009ba1a926" providerId="AD" clId="Web-{FF0A3F72-1626-497F-AD55-9D74BA356403}" dt="2023-11-28T20:47:08.048" v="219" actId="20577"/>
          <ac:spMkLst>
            <pc:docMk/>
            <pc:sldMk cId="3111972619" sldId="262"/>
            <ac:spMk id="2" creationId="{0493C996-854F-7553-181A-B479B00ECBCD}"/>
          </ac:spMkLst>
        </pc:spChg>
      </pc:sldChg>
      <pc:sldChg chg="modSp add replId">
        <pc:chgData name="Good, Carl" userId="S::st20229259@outlook.cardiffmet.ac.uk::0e91d943-375a-4be7-87fe-24009ba1a926" providerId="AD" clId="Web-{FF0A3F72-1626-497F-AD55-9D74BA356403}" dt="2023-11-28T20:47:01.189" v="217" actId="20577"/>
        <pc:sldMkLst>
          <pc:docMk/>
          <pc:sldMk cId="2039926671" sldId="263"/>
        </pc:sldMkLst>
        <pc:spChg chg="mod">
          <ac:chgData name="Good, Carl" userId="S::st20229259@outlook.cardiffmet.ac.uk::0e91d943-375a-4be7-87fe-24009ba1a926" providerId="AD" clId="Web-{FF0A3F72-1626-497F-AD55-9D74BA356403}" dt="2023-11-28T20:47:01.189" v="217" actId="20577"/>
          <ac:spMkLst>
            <pc:docMk/>
            <pc:sldMk cId="2039926671" sldId="263"/>
            <ac:spMk id="2" creationId="{0493C996-854F-7553-181A-B479B00ECBCD}"/>
          </ac:spMkLst>
        </pc:spChg>
      </pc:sldChg>
      <pc:sldChg chg="modSp add replId">
        <pc:chgData name="Good, Carl" userId="S::st20229259@outlook.cardiffmet.ac.uk::0e91d943-375a-4be7-87fe-24009ba1a926" providerId="AD" clId="Web-{FF0A3F72-1626-497F-AD55-9D74BA356403}" dt="2023-11-28T20:47:37.455" v="229" actId="20577"/>
        <pc:sldMkLst>
          <pc:docMk/>
          <pc:sldMk cId="1911728300" sldId="264"/>
        </pc:sldMkLst>
        <pc:spChg chg="mod">
          <ac:chgData name="Good, Carl" userId="S::st20229259@outlook.cardiffmet.ac.uk::0e91d943-375a-4be7-87fe-24009ba1a926" providerId="AD" clId="Web-{FF0A3F72-1626-497F-AD55-9D74BA356403}" dt="2023-11-28T20:47:37.455" v="229" actId="20577"/>
          <ac:spMkLst>
            <pc:docMk/>
            <pc:sldMk cId="1911728300" sldId="264"/>
            <ac:spMk id="2" creationId="{0493C996-854F-7553-181A-B479B00ECBCD}"/>
          </ac:spMkLst>
        </pc:spChg>
      </pc:sldChg>
      <pc:sldChg chg="modSp add replId">
        <pc:chgData name="Good, Carl" userId="S::st20229259@outlook.cardiffmet.ac.uk::0e91d943-375a-4be7-87fe-24009ba1a926" providerId="AD" clId="Web-{FF0A3F72-1626-497F-AD55-9D74BA356403}" dt="2023-11-28T20:47:44.346" v="231" actId="20577"/>
        <pc:sldMkLst>
          <pc:docMk/>
          <pc:sldMk cId="3923027616" sldId="265"/>
        </pc:sldMkLst>
        <pc:spChg chg="mod">
          <ac:chgData name="Good, Carl" userId="S::st20229259@outlook.cardiffmet.ac.uk::0e91d943-375a-4be7-87fe-24009ba1a926" providerId="AD" clId="Web-{FF0A3F72-1626-497F-AD55-9D74BA356403}" dt="2023-11-28T20:47:44.346" v="231" actId="20577"/>
          <ac:spMkLst>
            <pc:docMk/>
            <pc:sldMk cId="3923027616" sldId="265"/>
            <ac:spMk id="2" creationId="{8641061F-813D-000B-2516-1587DD67D72C}"/>
          </ac:spMkLst>
        </pc:spChg>
      </pc:sldChg>
      <pc:sldChg chg="modSp add replId">
        <pc:chgData name="Good, Carl" userId="S::st20229259@outlook.cardiffmet.ac.uk::0e91d943-375a-4be7-87fe-24009ba1a926" providerId="AD" clId="Web-{FF0A3F72-1626-497F-AD55-9D74BA356403}" dt="2023-11-28T20:47:46.690" v="232" actId="20577"/>
        <pc:sldMkLst>
          <pc:docMk/>
          <pc:sldMk cId="2728395054" sldId="266"/>
        </pc:sldMkLst>
        <pc:spChg chg="mod">
          <ac:chgData name="Good, Carl" userId="S::st20229259@outlook.cardiffmet.ac.uk::0e91d943-375a-4be7-87fe-24009ba1a926" providerId="AD" clId="Web-{FF0A3F72-1626-497F-AD55-9D74BA356403}" dt="2023-11-28T20:47:46.690" v="232" actId="20577"/>
          <ac:spMkLst>
            <pc:docMk/>
            <pc:sldMk cId="2728395054" sldId="266"/>
            <ac:spMk id="2" creationId="{8641061F-813D-000B-2516-1587DD67D72C}"/>
          </ac:spMkLst>
        </pc:spChg>
      </pc:sldChg>
      <pc:sldChg chg="modSp add replId">
        <pc:chgData name="Good, Carl" userId="S::st20229259@outlook.cardiffmet.ac.uk::0e91d943-375a-4be7-87fe-24009ba1a926" providerId="AD" clId="Web-{FF0A3F72-1626-497F-AD55-9D74BA356403}" dt="2023-11-28T22:50:51.007" v="259" actId="20577"/>
        <pc:sldMkLst>
          <pc:docMk/>
          <pc:sldMk cId="839420890" sldId="267"/>
        </pc:sldMkLst>
        <pc:spChg chg="mod">
          <ac:chgData name="Good, Carl" userId="S::st20229259@outlook.cardiffmet.ac.uk::0e91d943-375a-4be7-87fe-24009ba1a926" providerId="AD" clId="Web-{FF0A3F72-1626-497F-AD55-9D74BA356403}" dt="2023-11-28T22:50:51.007" v="259" actId="20577"/>
          <ac:spMkLst>
            <pc:docMk/>
            <pc:sldMk cId="839420890" sldId="267"/>
            <ac:spMk id="2" creationId="{CA07BBBA-D6CA-C457-7E40-2621A6999F2A}"/>
          </ac:spMkLst>
        </pc:spChg>
      </pc:sldChg>
      <pc:sldChg chg="modSp add replId">
        <pc:chgData name="Good, Carl" userId="S::st20229259@outlook.cardiffmet.ac.uk::0e91d943-375a-4be7-87fe-24009ba1a926" providerId="AD" clId="Web-{FF0A3F72-1626-497F-AD55-9D74BA356403}" dt="2023-11-28T22:52:07.306" v="268" actId="20577"/>
        <pc:sldMkLst>
          <pc:docMk/>
          <pc:sldMk cId="1375803140" sldId="268"/>
        </pc:sldMkLst>
        <pc:spChg chg="mod">
          <ac:chgData name="Good, Carl" userId="S::st20229259@outlook.cardiffmet.ac.uk::0e91d943-375a-4be7-87fe-24009ba1a926" providerId="AD" clId="Web-{FF0A3F72-1626-497F-AD55-9D74BA356403}" dt="2023-11-28T22:52:07.306" v="268" actId="20577"/>
          <ac:spMkLst>
            <pc:docMk/>
            <pc:sldMk cId="1375803140" sldId="268"/>
            <ac:spMk id="2" creationId="{0211FA36-34A1-A4D4-F095-725A1A0BFDFA}"/>
          </ac:spMkLst>
        </pc:spChg>
      </pc:sldChg>
      <pc:sldChg chg="modSp add ord replId">
        <pc:chgData name="Good, Carl" userId="S::st20229259@outlook.cardiffmet.ac.uk::0e91d943-375a-4be7-87fe-24009ba1a926" providerId="AD" clId="Web-{FF0A3F72-1626-497F-AD55-9D74BA356403}" dt="2023-11-28T23:21:20.913" v="472" actId="20577"/>
        <pc:sldMkLst>
          <pc:docMk/>
          <pc:sldMk cId="756531499" sldId="269"/>
        </pc:sldMkLst>
        <pc:spChg chg="mod">
          <ac:chgData name="Good, Carl" userId="S::st20229259@outlook.cardiffmet.ac.uk::0e91d943-375a-4be7-87fe-24009ba1a926" providerId="AD" clId="Web-{FF0A3F72-1626-497F-AD55-9D74BA356403}" dt="2023-11-28T23:21:20.913" v="472" actId="20577"/>
          <ac:spMkLst>
            <pc:docMk/>
            <pc:sldMk cId="756531499" sldId="269"/>
            <ac:spMk id="2" creationId="{0493C996-854F-7553-181A-B479B00ECBCD}"/>
          </ac:spMkLst>
        </pc:spChg>
      </pc:sldChg>
      <pc:sldChg chg="add del replId">
        <pc:chgData name="Good, Carl" userId="S::st20229259@outlook.cardiffmet.ac.uk::0e91d943-375a-4be7-87fe-24009ba1a926" providerId="AD" clId="Web-{FF0A3F72-1626-497F-AD55-9D74BA356403}" dt="2023-11-28T23:21:07.647" v="463"/>
        <pc:sldMkLst>
          <pc:docMk/>
          <pc:sldMk cId="3809183434" sldId="269"/>
        </pc:sldMkLst>
      </pc:sldChg>
    </pc:docChg>
  </pc:docChgLst>
  <pc:docChgLst>
    <pc:chgData name="Good, Carl" userId="S::st20229259@outlook.cardiffmet.ac.uk::0e91d943-375a-4be7-87fe-24009ba1a926" providerId="AD" clId="Web-{B9688AEC-36FA-9A7B-36F9-F552CE4DFF95}"/>
    <pc:docChg chg="modSld">
      <pc:chgData name="Good, Carl" userId="S::st20229259@outlook.cardiffmet.ac.uk::0e91d943-375a-4be7-87fe-24009ba1a926" providerId="AD" clId="Web-{B9688AEC-36FA-9A7B-36F9-F552CE4DFF95}" dt="2023-12-05T08:59:01.646" v="124" actId="14100"/>
      <pc:docMkLst>
        <pc:docMk/>
      </pc:docMkLst>
      <pc:sldChg chg="addSp delSp modSp">
        <pc:chgData name="Good, Carl" userId="S::st20229259@outlook.cardiffmet.ac.uk::0e91d943-375a-4be7-87fe-24009ba1a926" providerId="AD" clId="Web-{B9688AEC-36FA-9A7B-36F9-F552CE4DFF95}" dt="2023-12-05T08:58:42.926" v="120" actId="1076"/>
        <pc:sldMkLst>
          <pc:docMk/>
          <pc:sldMk cId="2039926671" sldId="263"/>
        </pc:sldMkLst>
        <pc:spChg chg="del">
          <ac:chgData name="Good, Carl" userId="S::st20229259@outlook.cardiffmet.ac.uk::0e91d943-375a-4be7-87fe-24009ba1a926" providerId="AD" clId="Web-{B9688AEC-36FA-9A7B-36F9-F552CE4DFF95}" dt="2023-12-05T08:41:15.328" v="0"/>
          <ac:spMkLst>
            <pc:docMk/>
            <pc:sldMk cId="2039926671" sldId="263"/>
            <ac:spMk id="3" creationId="{3132597B-43A7-5FAA-8886-4E8049FCA3E0}"/>
          </ac:spMkLst>
        </pc:spChg>
        <pc:spChg chg="add del mod">
          <ac:chgData name="Good, Carl" userId="S::st20229259@outlook.cardiffmet.ac.uk::0e91d943-375a-4be7-87fe-24009ba1a926" providerId="AD" clId="Web-{B9688AEC-36FA-9A7B-36F9-F552CE4DFF95}" dt="2023-12-05T08:51:52.775" v="92"/>
          <ac:spMkLst>
            <pc:docMk/>
            <pc:sldMk cId="2039926671" sldId="263"/>
            <ac:spMk id="14" creationId="{A486F2BE-EA3A-694D-F773-749689FC5366}"/>
          </ac:spMkLst>
        </pc:spChg>
        <pc:picChg chg="add del mod ord">
          <ac:chgData name="Good, Carl" userId="S::st20229259@outlook.cardiffmet.ac.uk::0e91d943-375a-4be7-87fe-24009ba1a926" providerId="AD" clId="Web-{B9688AEC-36FA-9A7B-36F9-F552CE4DFF95}" dt="2023-12-05T08:51:27.414" v="90"/>
          <ac:picMkLst>
            <pc:docMk/>
            <pc:sldMk cId="2039926671" sldId="263"/>
            <ac:picMk id="4" creationId="{30BB0237-6B83-3291-AF41-5A6DB20F90B4}"/>
          </ac:picMkLst>
        </pc:picChg>
        <pc:picChg chg="add del mod">
          <ac:chgData name="Good, Carl" userId="S::st20229259@outlook.cardiffmet.ac.uk::0e91d943-375a-4be7-87fe-24009ba1a926" providerId="AD" clId="Web-{B9688AEC-36FA-9A7B-36F9-F552CE4DFF95}" dt="2023-12-05T08:51:27.570" v="91"/>
          <ac:picMkLst>
            <pc:docMk/>
            <pc:sldMk cId="2039926671" sldId="263"/>
            <ac:picMk id="6" creationId="{0F7787AA-39C9-4D71-FEEB-3BA40011C929}"/>
          </ac:picMkLst>
        </pc:picChg>
        <pc:picChg chg="add mod ord">
          <ac:chgData name="Good, Carl" userId="S::st20229259@outlook.cardiffmet.ac.uk::0e91d943-375a-4be7-87fe-24009ba1a926" providerId="AD" clId="Web-{B9688AEC-36FA-9A7B-36F9-F552CE4DFF95}" dt="2023-12-05T08:52:22.730" v="99" actId="14100"/>
          <ac:picMkLst>
            <pc:docMk/>
            <pc:sldMk cId="2039926671" sldId="263"/>
            <ac:picMk id="15" creationId="{4BAE0AAA-93BC-8121-E5D1-7D9DAE5757A0}"/>
          </ac:picMkLst>
        </pc:picChg>
        <pc:picChg chg="add mod">
          <ac:chgData name="Good, Carl" userId="S::st20229259@outlook.cardiffmet.ac.uk::0e91d943-375a-4be7-87fe-24009ba1a926" providerId="AD" clId="Web-{B9688AEC-36FA-9A7B-36F9-F552CE4DFF95}" dt="2023-12-05T08:52:22.793" v="101" actId="1076"/>
          <ac:picMkLst>
            <pc:docMk/>
            <pc:sldMk cId="2039926671" sldId="263"/>
            <ac:picMk id="16" creationId="{0A3A6B45-C941-09AB-B8EC-FEFE749AA80D}"/>
          </ac:picMkLst>
        </pc:picChg>
        <pc:picChg chg="add mod">
          <ac:chgData name="Good, Carl" userId="S::st20229259@outlook.cardiffmet.ac.uk::0e91d943-375a-4be7-87fe-24009ba1a926" providerId="AD" clId="Web-{B9688AEC-36FA-9A7B-36F9-F552CE4DFF95}" dt="2023-12-05T08:57:45.782" v="106" actId="14100"/>
          <ac:picMkLst>
            <pc:docMk/>
            <pc:sldMk cId="2039926671" sldId="263"/>
            <ac:picMk id="17" creationId="{92EC669E-CD8E-ECC2-5411-DC838803B6C6}"/>
          </ac:picMkLst>
        </pc:picChg>
        <pc:picChg chg="add mod">
          <ac:chgData name="Good, Carl" userId="S::st20229259@outlook.cardiffmet.ac.uk::0e91d943-375a-4be7-87fe-24009ba1a926" providerId="AD" clId="Web-{B9688AEC-36FA-9A7B-36F9-F552CE4DFF95}" dt="2023-12-05T08:58:42.926" v="120" actId="1076"/>
          <ac:picMkLst>
            <pc:docMk/>
            <pc:sldMk cId="2039926671" sldId="263"/>
            <ac:picMk id="18" creationId="{5C296DF1-B62B-946E-30AB-5CA4E99D2943}"/>
          </ac:picMkLst>
        </pc:picChg>
        <pc:inkChg chg="add del">
          <ac:chgData name="Good, Carl" userId="S::st20229259@outlook.cardiffmet.ac.uk::0e91d943-375a-4be7-87fe-24009ba1a926" providerId="AD" clId="Web-{B9688AEC-36FA-9A7B-36F9-F552CE4DFF95}" dt="2023-12-05T08:50:21.879" v="89"/>
          <ac:inkMkLst>
            <pc:docMk/>
            <pc:sldMk cId="2039926671" sldId="263"/>
            <ac:inkMk id="7" creationId="{3A4CB552-CF07-EE94-BFBF-A5E0506B1CD4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50:21.879" v="88"/>
          <ac:inkMkLst>
            <pc:docMk/>
            <pc:sldMk cId="2039926671" sldId="263"/>
            <ac:inkMk id="8" creationId="{1AB6F2CE-D188-8693-C87E-E8ECD4BCA580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50:21.879" v="87"/>
          <ac:inkMkLst>
            <pc:docMk/>
            <pc:sldMk cId="2039926671" sldId="263"/>
            <ac:inkMk id="9" creationId="{6274B99B-BAEF-F58C-5147-CAABC4153145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50:21.879" v="86"/>
          <ac:inkMkLst>
            <pc:docMk/>
            <pc:sldMk cId="2039926671" sldId="263"/>
            <ac:inkMk id="10" creationId="{B34F2BD3-8DB7-BADE-1F08-A89EE13F105B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50:17.425" v="85"/>
          <ac:inkMkLst>
            <pc:docMk/>
            <pc:sldMk cId="2039926671" sldId="263"/>
            <ac:inkMk id="11" creationId="{DDCF6EBE-577C-C058-E178-B5191EE46603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50:14.785" v="84"/>
          <ac:inkMkLst>
            <pc:docMk/>
            <pc:sldMk cId="2039926671" sldId="263"/>
            <ac:inkMk id="12" creationId="{BA2BF9C4-ECD4-ECE0-7347-ED50290B9BD7}"/>
          </ac:inkMkLst>
        </pc:inkChg>
      </pc:sldChg>
      <pc:sldChg chg="addSp delSp">
        <pc:chgData name="Good, Carl" userId="S::st20229259@outlook.cardiffmet.ac.uk::0e91d943-375a-4be7-87fe-24009ba1a926" providerId="AD" clId="Web-{B9688AEC-36FA-9A7B-36F9-F552CE4DFF95}" dt="2023-12-05T08:44:01.542" v="77"/>
        <pc:sldMkLst>
          <pc:docMk/>
          <pc:sldMk cId="700282560" sldId="272"/>
        </pc:sldMkLst>
        <pc:inkChg chg="add del">
          <ac:chgData name="Good, Carl" userId="S::st20229259@outlook.cardiffmet.ac.uk::0e91d943-375a-4be7-87fe-24009ba1a926" providerId="AD" clId="Web-{B9688AEC-36FA-9A7B-36F9-F552CE4DFF95}" dt="2023-12-05T08:42:13.723" v="21"/>
          <ac:inkMkLst>
            <pc:docMk/>
            <pc:sldMk cId="700282560" sldId="272"/>
            <ac:inkMk id="3" creationId="{A31FB1BC-D905-DB4D-538B-D213DD152821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1:57.331" v="12"/>
          <ac:inkMkLst>
            <pc:docMk/>
            <pc:sldMk cId="700282560" sldId="272"/>
            <ac:inkMk id="7" creationId="{B398F349-5DEC-DB95-AA85-2DB5BA2AC3A9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05.785" v="16"/>
          <ac:inkMkLst>
            <pc:docMk/>
            <pc:sldMk cId="700282560" sldId="272"/>
            <ac:inkMk id="9" creationId="{B1E65FE2-EB02-B892-0D88-AEED1E525111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02.097" v="15"/>
          <ac:inkMkLst>
            <pc:docMk/>
            <pc:sldMk cId="700282560" sldId="272"/>
            <ac:inkMk id="10" creationId="{AB8A4AAA-02E8-6507-F0D1-B6EA90C12171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09.926" v="18"/>
          <ac:inkMkLst>
            <pc:docMk/>
            <pc:sldMk cId="700282560" sldId="272"/>
            <ac:inkMk id="11" creationId="{194A2B6C-3331-8A42-5577-5B871F2FC032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11.269" v="20"/>
          <ac:inkMkLst>
            <pc:docMk/>
            <pc:sldMk cId="700282560" sldId="272"/>
            <ac:inkMk id="12" creationId="{A73596DE-F6EC-9F6A-6B04-817A22CD79B5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17.129" v="23"/>
          <ac:inkMkLst>
            <pc:docMk/>
            <pc:sldMk cId="700282560" sldId="272"/>
            <ac:inkMk id="13" creationId="{CE49A480-BFE7-6832-6B83-73FB2E0A5233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34.802" v="37"/>
          <ac:inkMkLst>
            <pc:docMk/>
            <pc:sldMk cId="700282560" sldId="272"/>
            <ac:inkMk id="14" creationId="{67BCE341-7AD0-AD8F-86DC-BEBE04D2CFC7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20.629" v="26"/>
          <ac:inkMkLst>
            <pc:docMk/>
            <pc:sldMk cId="700282560" sldId="272"/>
            <ac:inkMk id="15" creationId="{673F8475-9801-DF3D-41C3-4CD26198AD29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24.255" v="28"/>
          <ac:inkMkLst>
            <pc:docMk/>
            <pc:sldMk cId="700282560" sldId="272"/>
            <ac:inkMk id="16" creationId="{762B9092-BE2F-9949-D6ED-CDB31432EA8D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26.849" v="30"/>
          <ac:inkMkLst>
            <pc:docMk/>
            <pc:sldMk cId="700282560" sldId="272"/>
            <ac:inkMk id="17" creationId="{8D1BB2AA-DE1C-F06E-517E-799F9CFE4823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29.739" v="32"/>
          <ac:inkMkLst>
            <pc:docMk/>
            <pc:sldMk cId="700282560" sldId="272"/>
            <ac:inkMk id="18" creationId="{CDD38748-0D90-D064-BDEC-030B59BC4F63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32.568" v="36"/>
          <ac:inkMkLst>
            <pc:docMk/>
            <pc:sldMk cId="700282560" sldId="272"/>
            <ac:inkMk id="19" creationId="{8DF5AB5C-7FC3-489B-B6D8-29F81ED7D287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32.568" v="35"/>
          <ac:inkMkLst>
            <pc:docMk/>
            <pc:sldMk cId="700282560" sldId="272"/>
            <ac:inkMk id="20" creationId="{E0F944C1-ED75-4A8C-D7D0-DEA7CB224E6E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48.834" v="40"/>
          <ac:inkMkLst>
            <pc:docMk/>
            <pc:sldMk cId="700282560" sldId="272"/>
            <ac:inkMk id="22" creationId="{0E641AFF-DB8F-91E8-D2F0-1B850891DFB6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53.694" v="44"/>
          <ac:inkMkLst>
            <pc:docMk/>
            <pc:sldMk cId="700282560" sldId="272"/>
            <ac:inkMk id="23" creationId="{6E7AF332-3AAA-74B0-EBF7-BFDE9ABDB5FA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53.022" v="43"/>
          <ac:inkMkLst>
            <pc:docMk/>
            <pc:sldMk cId="700282560" sldId="272"/>
            <ac:inkMk id="24" creationId="{E9E7936B-65CB-B917-ED93-639BC35BBC5A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2:57.897" v="46"/>
          <ac:inkMkLst>
            <pc:docMk/>
            <pc:sldMk cId="700282560" sldId="272"/>
            <ac:inkMk id="25" creationId="{D2B365F2-1BEB-9535-CD76-CA3D25B0CB61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06.320" v="48"/>
          <ac:inkMkLst>
            <pc:docMk/>
            <pc:sldMk cId="700282560" sldId="272"/>
            <ac:inkMk id="26" creationId="{5D33BCB9-2218-8C3F-EA51-CCCE0A2E5E42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17.930" v="52"/>
          <ac:inkMkLst>
            <pc:docMk/>
            <pc:sldMk cId="700282560" sldId="272"/>
            <ac:inkMk id="27" creationId="{E50A8526-FC9F-E4A0-E5A9-1459EAC88866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15.461" v="51"/>
          <ac:inkMkLst>
            <pc:docMk/>
            <pc:sldMk cId="700282560" sldId="272"/>
            <ac:inkMk id="28" creationId="{E635826E-3933-48C8-1F54-101BED9F8A5B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23.712" v="54"/>
          <ac:inkMkLst>
            <pc:docMk/>
            <pc:sldMk cId="700282560" sldId="272"/>
            <ac:inkMk id="29" creationId="{5A96DC7C-5033-9E4D-B496-F95E24F9D719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28.868" v="56"/>
          <ac:inkMkLst>
            <pc:docMk/>
            <pc:sldMk cId="700282560" sldId="272"/>
            <ac:inkMk id="30" creationId="{A8C2134C-6C3A-9406-314F-3461A43F0EF3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33.056" v="58"/>
          <ac:inkMkLst>
            <pc:docMk/>
            <pc:sldMk cId="700282560" sldId="272"/>
            <ac:inkMk id="31" creationId="{6A3515EB-A19D-4327-DEF3-45480E5558A5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36.634" v="60"/>
          <ac:inkMkLst>
            <pc:docMk/>
            <pc:sldMk cId="700282560" sldId="272"/>
            <ac:inkMk id="32" creationId="{B3A69212-73A1-0534-20F8-C546077567AF}"/>
          </ac:inkMkLst>
        </pc:inkChg>
        <pc:inkChg chg="add">
          <ac:chgData name="Good, Carl" userId="S::st20229259@outlook.cardiffmet.ac.uk::0e91d943-375a-4be7-87fe-24009ba1a926" providerId="AD" clId="Web-{B9688AEC-36FA-9A7B-36F9-F552CE4DFF95}" dt="2023-12-05T08:43:38.244" v="61"/>
          <ac:inkMkLst>
            <pc:docMk/>
            <pc:sldMk cId="700282560" sldId="272"/>
            <ac:inkMk id="33" creationId="{5E128A7D-5D30-458D-2456-15BCF0168E74}"/>
          </ac:inkMkLst>
        </pc:inkChg>
        <pc:inkChg chg="add">
          <ac:chgData name="Good, Carl" userId="S::st20229259@outlook.cardiffmet.ac.uk::0e91d943-375a-4be7-87fe-24009ba1a926" providerId="AD" clId="Web-{B9688AEC-36FA-9A7B-36F9-F552CE4DFF95}" dt="2023-12-05T08:43:39.588" v="62"/>
          <ac:inkMkLst>
            <pc:docMk/>
            <pc:sldMk cId="700282560" sldId="272"/>
            <ac:inkMk id="34" creationId="{B6DA9B3F-3858-BD92-F7EE-1B04E8B19414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46.682" v="66"/>
          <ac:inkMkLst>
            <pc:docMk/>
            <pc:sldMk cId="700282560" sldId="272"/>
            <ac:inkMk id="35" creationId="{4CF39FBA-054C-7D65-8C56-13BDD3D2A3F7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45.541" v="65"/>
          <ac:inkMkLst>
            <pc:docMk/>
            <pc:sldMk cId="700282560" sldId="272"/>
            <ac:inkMk id="36" creationId="{2B346B84-3689-D2C4-F29F-06952BE719B4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48.807" v="68"/>
          <ac:inkMkLst>
            <pc:docMk/>
            <pc:sldMk cId="700282560" sldId="272"/>
            <ac:inkMk id="37" creationId="{D0258A4D-D51B-8048-111A-46FD65D55334}"/>
          </ac:inkMkLst>
        </pc:inkChg>
        <pc:inkChg chg="add">
          <ac:chgData name="Good, Carl" userId="S::st20229259@outlook.cardiffmet.ac.uk::0e91d943-375a-4be7-87fe-24009ba1a926" providerId="AD" clId="Web-{B9688AEC-36FA-9A7B-36F9-F552CE4DFF95}" dt="2023-12-05T08:43:50.682" v="69"/>
          <ac:inkMkLst>
            <pc:docMk/>
            <pc:sldMk cId="700282560" sldId="272"/>
            <ac:inkMk id="38" creationId="{DBB72385-38AE-2B5C-3647-681130ADA939}"/>
          </ac:inkMkLst>
        </pc:inkChg>
        <pc:inkChg chg="add">
          <ac:chgData name="Good, Carl" userId="S::st20229259@outlook.cardiffmet.ac.uk::0e91d943-375a-4be7-87fe-24009ba1a926" providerId="AD" clId="Web-{B9688AEC-36FA-9A7B-36F9-F552CE4DFF95}" dt="2023-12-05T08:43:51.416" v="70"/>
          <ac:inkMkLst>
            <pc:docMk/>
            <pc:sldMk cId="700282560" sldId="272"/>
            <ac:inkMk id="39" creationId="{0C826D80-9A09-DF2C-18FC-2C1576B655F7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52.713" v="72"/>
          <ac:inkMkLst>
            <pc:docMk/>
            <pc:sldMk cId="700282560" sldId="272"/>
            <ac:inkMk id="40" creationId="{90D2049C-ECA6-DAF4-6803-515456744FE3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54.901" v="74"/>
          <ac:inkMkLst>
            <pc:docMk/>
            <pc:sldMk cId="700282560" sldId="272"/>
            <ac:inkMk id="41" creationId="{2B374AF0-6CDE-D23A-EA54-1F08269F05CB}"/>
          </ac:inkMkLst>
        </pc:inkChg>
        <pc:inkChg chg="add del">
          <ac:chgData name="Good, Carl" userId="S::st20229259@outlook.cardiffmet.ac.uk::0e91d943-375a-4be7-87fe-24009ba1a926" providerId="AD" clId="Web-{B9688AEC-36FA-9A7B-36F9-F552CE4DFF95}" dt="2023-12-05T08:43:58.276" v="76"/>
          <ac:inkMkLst>
            <pc:docMk/>
            <pc:sldMk cId="700282560" sldId="272"/>
            <ac:inkMk id="42" creationId="{0EC0A614-525C-A39E-2256-87CCFB6597EB}"/>
          </ac:inkMkLst>
        </pc:inkChg>
        <pc:inkChg chg="add">
          <ac:chgData name="Good, Carl" userId="S::st20229259@outlook.cardiffmet.ac.uk::0e91d943-375a-4be7-87fe-24009ba1a926" providerId="AD" clId="Web-{B9688AEC-36FA-9A7B-36F9-F552CE4DFF95}" dt="2023-12-05T08:44:01.542" v="77"/>
          <ac:inkMkLst>
            <pc:docMk/>
            <pc:sldMk cId="700282560" sldId="272"/>
            <ac:inkMk id="43" creationId="{9B1EC6E9-EB4A-D7CE-F31E-C6576537A189}"/>
          </ac:inkMkLst>
        </pc:inkChg>
        <pc:cxnChg chg="add">
          <ac:chgData name="Good, Carl" userId="S::st20229259@outlook.cardiffmet.ac.uk::0e91d943-375a-4be7-87fe-24009ba1a926" providerId="AD" clId="Web-{B9688AEC-36FA-9A7B-36F9-F552CE4DFF95}" dt="2023-12-05T08:42:42.756" v="38"/>
          <ac:cxnSpMkLst>
            <pc:docMk/>
            <pc:sldMk cId="700282560" sldId="272"/>
            <ac:cxnSpMk id="21" creationId="{EDACC8D8-7BCA-F3E7-448C-05DBC357F5EC}"/>
          </ac:cxnSpMkLst>
        </pc:cxnChg>
      </pc:sldChg>
      <pc:sldChg chg="modSp">
        <pc:chgData name="Good, Carl" userId="S::st20229259@outlook.cardiffmet.ac.uk::0e91d943-375a-4be7-87fe-24009ba1a926" providerId="AD" clId="Web-{B9688AEC-36FA-9A7B-36F9-F552CE4DFF95}" dt="2023-12-05T08:59:01.646" v="124" actId="14100"/>
        <pc:sldMkLst>
          <pc:docMk/>
          <pc:sldMk cId="253857904" sldId="273"/>
        </pc:sldMkLst>
        <pc:picChg chg="mod">
          <ac:chgData name="Good, Carl" userId="S::st20229259@outlook.cardiffmet.ac.uk::0e91d943-375a-4be7-87fe-24009ba1a926" providerId="AD" clId="Web-{B9688AEC-36FA-9A7B-36F9-F552CE4DFF95}" dt="2023-12-05T08:58:40.613" v="119" actId="1076"/>
          <ac:picMkLst>
            <pc:docMk/>
            <pc:sldMk cId="253857904" sldId="273"/>
            <ac:picMk id="10" creationId="{995FC999-183A-442A-25BB-124D12C2A2B4}"/>
          </ac:picMkLst>
        </pc:picChg>
        <pc:picChg chg="mod">
          <ac:chgData name="Good, Carl" userId="S::st20229259@outlook.cardiffmet.ac.uk::0e91d943-375a-4be7-87fe-24009ba1a926" providerId="AD" clId="Web-{B9688AEC-36FA-9A7B-36F9-F552CE4DFF95}" dt="2023-12-05T08:59:01.646" v="124" actId="14100"/>
          <ac:picMkLst>
            <pc:docMk/>
            <pc:sldMk cId="253857904" sldId="273"/>
            <ac:picMk id="13" creationId="{BEB89A33-AF57-806F-1F4D-54A3F0D249C5}"/>
          </ac:picMkLst>
        </pc:picChg>
      </pc:sldChg>
    </pc:docChg>
  </pc:docChgLst>
  <pc:docChgLst>
    <pc:chgData name="Good, Carl" userId="S::st20229259@outlook.cardiffmet.ac.uk::0e91d943-375a-4be7-87fe-24009ba1a926" providerId="AD" clId="Web-{59E69BA8-FB72-7BE3-AB35-672F8383FF73}"/>
    <pc:docChg chg="modSld">
      <pc:chgData name="Good, Carl" userId="S::st20229259@outlook.cardiffmet.ac.uk::0e91d943-375a-4be7-87fe-24009ba1a926" providerId="AD" clId="Web-{59E69BA8-FB72-7BE3-AB35-672F8383FF73}" dt="2023-12-04T20:04:05.064" v="40" actId="1076"/>
      <pc:docMkLst>
        <pc:docMk/>
      </pc:docMkLst>
      <pc:sldChg chg="addSp delSp modSp addAnim">
        <pc:chgData name="Good, Carl" userId="S::st20229259@outlook.cardiffmet.ac.uk::0e91d943-375a-4be7-87fe-24009ba1a926" providerId="AD" clId="Web-{59E69BA8-FB72-7BE3-AB35-672F8383FF73}" dt="2023-12-04T20:04:05.064" v="40" actId="1076"/>
        <pc:sldMkLst>
          <pc:docMk/>
          <pc:sldMk cId="2728395054" sldId="266"/>
        </pc:sldMkLst>
        <pc:spChg chg="del">
          <ac:chgData name="Good, Carl" userId="S::st20229259@outlook.cardiffmet.ac.uk::0e91d943-375a-4be7-87fe-24009ba1a926" providerId="AD" clId="Web-{59E69BA8-FB72-7BE3-AB35-672F8383FF73}" dt="2023-12-04T20:02:18.524" v="16"/>
          <ac:spMkLst>
            <pc:docMk/>
            <pc:sldMk cId="2728395054" sldId="266"/>
            <ac:spMk id="3" creationId="{8C82554A-1CE4-C754-5561-C8C32FD4E073}"/>
          </ac:spMkLst>
        </pc:spChg>
        <pc:spChg chg="mod">
          <ac:chgData name="Good, Carl" userId="S::st20229259@outlook.cardiffmet.ac.uk::0e91d943-375a-4be7-87fe-24009ba1a926" providerId="AD" clId="Web-{59E69BA8-FB72-7BE3-AB35-672F8383FF73}" dt="2023-12-04T20:01:28.254" v="15" actId="1076"/>
          <ac:spMkLst>
            <pc:docMk/>
            <pc:sldMk cId="2728395054" sldId="266"/>
            <ac:spMk id="4" creationId="{EFE760D8-FA15-F9A2-FF3B-E8142332AD05}"/>
          </ac:spMkLst>
        </pc:spChg>
        <pc:picChg chg="add mod">
          <ac:chgData name="Good, Carl" userId="S::st20229259@outlook.cardiffmet.ac.uk::0e91d943-375a-4be7-87fe-24009ba1a926" providerId="AD" clId="Web-{59E69BA8-FB72-7BE3-AB35-672F8383FF73}" dt="2023-12-04T20:01:22.066" v="11" actId="14100"/>
          <ac:picMkLst>
            <pc:docMk/>
            <pc:sldMk cId="2728395054" sldId="266"/>
            <ac:picMk id="5" creationId="{810C9339-BD18-1C4B-1A4C-C68397F7121A}"/>
          </ac:picMkLst>
        </pc:picChg>
        <pc:picChg chg="add mod ord modCrop">
          <ac:chgData name="Good, Carl" userId="S::st20229259@outlook.cardiffmet.ac.uk::0e91d943-375a-4be7-87fe-24009ba1a926" providerId="AD" clId="Web-{59E69BA8-FB72-7BE3-AB35-672F8383FF73}" dt="2023-12-04T20:03:56.407" v="36" actId="1076"/>
          <ac:picMkLst>
            <pc:docMk/>
            <pc:sldMk cId="2728395054" sldId="266"/>
            <ac:picMk id="6" creationId="{F2EE1AC0-DF1B-A831-C1F9-A74FDD4E115B}"/>
          </ac:picMkLst>
        </pc:picChg>
        <pc:picChg chg="add del mod">
          <ac:chgData name="Good, Carl" userId="S::st20229259@outlook.cardiffmet.ac.uk::0e91d943-375a-4be7-87fe-24009ba1a926" providerId="AD" clId="Web-{59E69BA8-FB72-7BE3-AB35-672F8383FF73}" dt="2023-12-04T20:03:14.232" v="23"/>
          <ac:picMkLst>
            <pc:docMk/>
            <pc:sldMk cId="2728395054" sldId="266"/>
            <ac:picMk id="7" creationId="{E702281F-E581-C223-77F5-13897D559516}"/>
          </ac:picMkLst>
        </pc:picChg>
        <pc:picChg chg="mod">
          <ac:chgData name="Good, Carl" userId="S::st20229259@outlook.cardiffmet.ac.uk::0e91d943-375a-4be7-87fe-24009ba1a926" providerId="AD" clId="Web-{59E69BA8-FB72-7BE3-AB35-672F8383FF73}" dt="2023-12-04T20:01:26.051" v="14" actId="1076"/>
          <ac:picMkLst>
            <pc:docMk/>
            <pc:sldMk cId="2728395054" sldId="266"/>
            <ac:picMk id="9" creationId="{3AE7AA4A-8742-F1B4-1BE4-EAC76FEECBE4}"/>
          </ac:picMkLst>
        </pc:picChg>
        <pc:picChg chg="add mod modCrop">
          <ac:chgData name="Good, Carl" userId="S::st20229259@outlook.cardiffmet.ac.uk::0e91d943-375a-4be7-87fe-24009ba1a926" providerId="AD" clId="Web-{59E69BA8-FB72-7BE3-AB35-672F8383FF73}" dt="2023-12-04T20:04:05.064" v="40" actId="1076"/>
          <ac:picMkLst>
            <pc:docMk/>
            <pc:sldMk cId="2728395054" sldId="266"/>
            <ac:picMk id="10" creationId="{81167244-03A5-361F-6850-DCAF8C02CE5D}"/>
          </ac:picMkLst>
        </pc:picChg>
      </pc:sldChg>
      <pc:sldChg chg="addSp delSp modSp">
        <pc:chgData name="Good, Carl" userId="S::st20229259@outlook.cardiffmet.ac.uk::0e91d943-375a-4be7-87fe-24009ba1a926" providerId="AD" clId="Web-{59E69BA8-FB72-7BE3-AB35-672F8383FF73}" dt="2023-12-04T19:26:07.118" v="3" actId="14100"/>
        <pc:sldMkLst>
          <pc:docMk/>
          <pc:sldMk cId="700282560" sldId="272"/>
        </pc:sldMkLst>
        <pc:spChg chg="add del mod">
          <ac:chgData name="Good, Carl" userId="S::st20229259@outlook.cardiffmet.ac.uk::0e91d943-375a-4be7-87fe-24009ba1a926" providerId="AD" clId="Web-{59E69BA8-FB72-7BE3-AB35-672F8383FF73}" dt="2023-12-04T19:26:02.102" v="1"/>
          <ac:spMkLst>
            <pc:docMk/>
            <pc:sldMk cId="700282560" sldId="272"/>
            <ac:spMk id="5" creationId="{5AF2AA5B-ACAC-44D9-838D-2CD2D29F556A}"/>
          </ac:spMkLst>
        </pc:spChg>
        <pc:picChg chg="del">
          <ac:chgData name="Good, Carl" userId="S::st20229259@outlook.cardiffmet.ac.uk::0e91d943-375a-4be7-87fe-24009ba1a926" providerId="AD" clId="Web-{59E69BA8-FB72-7BE3-AB35-672F8383FF73}" dt="2023-12-04T19:23:58.615" v="0"/>
          <ac:picMkLst>
            <pc:docMk/>
            <pc:sldMk cId="700282560" sldId="272"/>
            <ac:picMk id="4" creationId="{C3B767DC-89B4-AF37-FD5F-E02F9BEE0857}"/>
          </ac:picMkLst>
        </pc:picChg>
        <pc:picChg chg="add mod ord">
          <ac:chgData name="Good, Carl" userId="S::st20229259@outlook.cardiffmet.ac.uk::0e91d943-375a-4be7-87fe-24009ba1a926" providerId="AD" clId="Web-{59E69BA8-FB72-7BE3-AB35-672F8383FF73}" dt="2023-12-04T19:26:07.118" v="3" actId="14100"/>
          <ac:picMkLst>
            <pc:docMk/>
            <pc:sldMk cId="700282560" sldId="272"/>
            <ac:picMk id="6" creationId="{D6CAB0E0-23B1-5526-CAD3-CE74A4C8694A}"/>
          </ac:picMkLst>
        </pc:picChg>
      </pc:sldChg>
    </pc:docChg>
  </pc:docChgLst>
  <pc:docChgLst>
    <pc:chgData name="Good, Carl" userId="S::st20229259@outlook.cardiffmet.ac.uk::0e91d943-375a-4be7-87fe-24009ba1a926" providerId="AD" clId="Web-{3F61C522-D983-FF28-6788-E62F0BE34DFA}"/>
    <pc:docChg chg="addSld delSld modSld sldOrd">
      <pc:chgData name="Good, Carl" userId="S::st20229259@outlook.cardiffmet.ac.uk::0e91d943-375a-4be7-87fe-24009ba1a926" providerId="AD" clId="Web-{3F61C522-D983-FF28-6788-E62F0BE34DFA}" dt="2023-11-29T12:03:09.594" v="558"/>
      <pc:docMkLst>
        <pc:docMk/>
      </pc:docMkLst>
      <pc:sldChg chg="addSp delSp modSp modTransition addAnim delAnim">
        <pc:chgData name="Good, Carl" userId="S::st20229259@outlook.cardiffmet.ac.uk::0e91d943-375a-4be7-87fe-24009ba1a926" providerId="AD" clId="Web-{3F61C522-D983-FF28-6788-E62F0BE34DFA}" dt="2023-11-29T12:03:05" v="556" actId="1076"/>
        <pc:sldMkLst>
          <pc:docMk/>
          <pc:sldMk cId="109857222" sldId="256"/>
        </pc:sldMkLst>
        <pc:spChg chg="del mod">
          <ac:chgData name="Good, Carl" userId="S::st20229259@outlook.cardiffmet.ac.uk::0e91d943-375a-4be7-87fe-24009ba1a926" providerId="AD" clId="Web-{3F61C522-D983-FF28-6788-E62F0BE34DFA}" dt="2023-11-29T11:36:37.522" v="35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ood, Carl" userId="S::st20229259@outlook.cardiffmet.ac.uk::0e91d943-375a-4be7-87fe-24009ba1a926" providerId="AD" clId="Web-{3F61C522-D983-FF28-6788-E62F0BE34DFA}" dt="2023-11-29T11:36:55.272" v="358" actId="1076"/>
          <ac:spMkLst>
            <pc:docMk/>
            <pc:sldMk cId="109857222" sldId="256"/>
            <ac:spMk id="6" creationId="{9DBE7749-A42B-263B-1691-DD7B6EC82286}"/>
          </ac:spMkLst>
        </pc:spChg>
        <pc:spChg chg="add mod">
          <ac:chgData name="Good, Carl" userId="S::st20229259@outlook.cardiffmet.ac.uk::0e91d943-375a-4be7-87fe-24009ba1a926" providerId="AD" clId="Web-{3F61C522-D983-FF28-6788-E62F0BE34DFA}" dt="2023-11-29T11:36:55.288" v="359" actId="1076"/>
          <ac:spMkLst>
            <pc:docMk/>
            <pc:sldMk cId="109857222" sldId="256"/>
            <ac:spMk id="7" creationId="{25A1F5C4-6F4A-0AB8-199F-33FF990B69F5}"/>
          </ac:spMkLst>
        </pc:spChg>
        <pc:spChg chg="add del">
          <ac:chgData name="Good, Carl" userId="S::st20229259@outlook.cardiffmet.ac.uk::0e91d943-375a-4be7-87fe-24009ba1a926" providerId="AD" clId="Web-{3F61C522-D983-FF28-6788-E62F0BE34DFA}" dt="2023-11-29T11:35:09.909" v="303"/>
          <ac:spMkLst>
            <pc:docMk/>
            <pc:sldMk cId="109857222" sldId="256"/>
            <ac:spMk id="9" creationId="{E5176C48-E595-F08E-4E8D-A5D6A1BD85CA}"/>
          </ac:spMkLst>
        </pc:spChg>
        <pc:spChg chg="add del mod">
          <ac:chgData name="Good, Carl" userId="S::st20229259@outlook.cardiffmet.ac.uk::0e91d943-375a-4be7-87fe-24009ba1a926" providerId="AD" clId="Web-{3F61C522-D983-FF28-6788-E62F0BE34DFA}" dt="2023-11-29T11:36:40.772" v="352"/>
          <ac:spMkLst>
            <pc:docMk/>
            <pc:sldMk cId="109857222" sldId="256"/>
            <ac:spMk id="12" creationId="{FA24234C-97DE-7980-C3C1-E511BB2C5FAE}"/>
          </ac:spMkLst>
        </pc:spChg>
        <pc:spChg chg="add mod">
          <ac:chgData name="Good, Carl" userId="S::st20229259@outlook.cardiffmet.ac.uk::0e91d943-375a-4be7-87fe-24009ba1a926" providerId="AD" clId="Web-{3F61C522-D983-FF28-6788-E62F0BE34DFA}" dt="2023-11-29T12:00:10.634" v="545" actId="20577"/>
          <ac:spMkLst>
            <pc:docMk/>
            <pc:sldMk cId="109857222" sldId="256"/>
            <ac:spMk id="14" creationId="{E59C6963-ED33-812E-BCFC-F304F8048080}"/>
          </ac:spMkLst>
        </pc:spChg>
        <pc:picChg chg="add del mod ord">
          <ac:chgData name="Good, Carl" userId="S::st20229259@outlook.cardiffmet.ac.uk::0e91d943-375a-4be7-87fe-24009ba1a926" providerId="AD" clId="Web-{3F61C522-D983-FF28-6788-E62F0BE34DFA}" dt="2023-11-29T12:03:05" v="556" actId="1076"/>
          <ac:picMkLst>
            <pc:docMk/>
            <pc:sldMk cId="109857222" sldId="256"/>
            <ac:picMk id="4" creationId="{A30C41F0-6313-A016-E392-6D325C13BEEB}"/>
          </ac:picMkLst>
        </pc:picChg>
        <pc:picChg chg="add del">
          <ac:chgData name="Good, Carl" userId="S::st20229259@outlook.cardiffmet.ac.uk::0e91d943-375a-4be7-87fe-24009ba1a926" providerId="AD" clId="Web-{3F61C522-D983-FF28-6788-E62F0BE34DFA}" dt="2023-11-29T11:56:25.267" v="490"/>
          <ac:picMkLst>
            <pc:docMk/>
            <pc:sldMk cId="109857222" sldId="256"/>
            <ac:picMk id="13" creationId="{ECBA2DB4-10D2-A789-A577-F4F9E24A24C3}"/>
          </ac:picMkLst>
        </pc:picChg>
      </pc:sldChg>
      <pc:sldChg chg="addSp delSp modSp modTransition">
        <pc:chgData name="Good, Carl" userId="S::st20229259@outlook.cardiffmet.ac.uk::0e91d943-375a-4be7-87fe-24009ba1a926" providerId="AD" clId="Web-{3F61C522-D983-FF28-6788-E62F0BE34DFA}" dt="2023-11-29T11:57:18.378" v="499" actId="1076"/>
        <pc:sldMkLst>
          <pc:docMk/>
          <pc:sldMk cId="3500344124" sldId="257"/>
        </pc:sldMkLst>
        <pc:spChg chg="add mod">
          <ac:chgData name="Good, Carl" userId="S::st20229259@outlook.cardiffmet.ac.uk::0e91d943-375a-4be7-87fe-24009ba1a926" providerId="AD" clId="Web-{3F61C522-D983-FF28-6788-E62F0BE34DFA}" dt="2023-11-29T11:40:05.201" v="389"/>
          <ac:spMkLst>
            <pc:docMk/>
            <pc:sldMk cId="3500344124" sldId="257"/>
            <ac:spMk id="8" creationId="{9B0E1437-9776-3375-FA8D-5F4125656274}"/>
          </ac:spMkLst>
        </pc:spChg>
        <pc:picChg chg="add del mod">
          <ac:chgData name="Good, Carl" userId="S::st20229259@outlook.cardiffmet.ac.uk::0e91d943-375a-4be7-87fe-24009ba1a926" providerId="AD" clId="Web-{3F61C522-D983-FF28-6788-E62F0BE34DFA}" dt="2023-11-29T11:57:06.737" v="495"/>
          <ac:picMkLst>
            <pc:docMk/>
            <pc:sldMk cId="3500344124" sldId="257"/>
            <ac:picMk id="7" creationId="{7C3DC2F8-BF01-441A-1550-14FC767F1071}"/>
          </ac:picMkLst>
        </pc:picChg>
        <pc:picChg chg="add mod">
          <ac:chgData name="Good, Carl" userId="S::st20229259@outlook.cardiffmet.ac.uk::0e91d943-375a-4be7-87fe-24009ba1a926" providerId="AD" clId="Web-{3F61C522-D983-FF28-6788-E62F0BE34DFA}" dt="2023-11-29T11:57:18.378" v="499" actId="1076"/>
          <ac:picMkLst>
            <pc:docMk/>
            <pc:sldMk cId="3500344124" sldId="257"/>
            <ac:picMk id="11" creationId="{DA409F9F-6EEA-1C79-0FD4-44527561A8DE}"/>
          </ac:picMkLst>
        </pc:picChg>
      </pc:sldChg>
      <pc:sldChg chg="addSp delSp modSp modTransition">
        <pc:chgData name="Good, Carl" userId="S::st20229259@outlook.cardiffmet.ac.uk::0e91d943-375a-4be7-87fe-24009ba1a926" providerId="AD" clId="Web-{3F61C522-D983-FF28-6788-E62F0BE34DFA}" dt="2023-11-29T11:51:43.241" v="462"/>
        <pc:sldMkLst>
          <pc:docMk/>
          <pc:sldMk cId="3111972619" sldId="262"/>
        </pc:sldMkLst>
        <pc:spChg chg="mod">
          <ac:chgData name="Good, Carl" userId="S::st20229259@outlook.cardiffmet.ac.uk::0e91d943-375a-4be7-87fe-24009ba1a926" providerId="AD" clId="Web-{3F61C522-D983-FF28-6788-E62F0BE34DFA}" dt="2023-11-29T11:48:11.171" v="429" actId="14100"/>
          <ac:spMkLst>
            <pc:docMk/>
            <pc:sldMk cId="3111972619" sldId="262"/>
            <ac:spMk id="2" creationId="{0493C996-854F-7553-181A-B479B00ECBCD}"/>
          </ac:spMkLst>
        </pc:spChg>
        <pc:spChg chg="mod">
          <ac:chgData name="Good, Carl" userId="S::st20229259@outlook.cardiffmet.ac.uk::0e91d943-375a-4be7-87fe-24009ba1a926" providerId="AD" clId="Web-{3F61C522-D983-FF28-6788-E62F0BE34DFA}" dt="2023-11-29T11:48:25.969" v="433" actId="14100"/>
          <ac:spMkLst>
            <pc:docMk/>
            <pc:sldMk cId="3111972619" sldId="262"/>
            <ac:spMk id="3" creationId="{3132597B-43A7-5FAA-8886-4E8049FCA3E0}"/>
          </ac:spMkLst>
        </pc:spChg>
        <pc:spChg chg="add del mod">
          <ac:chgData name="Good, Carl" userId="S::st20229259@outlook.cardiffmet.ac.uk::0e91d943-375a-4be7-87fe-24009ba1a926" providerId="AD" clId="Web-{3F61C522-D983-FF28-6788-E62F0BE34DFA}" dt="2023-11-29T11:46:59.137" v="415"/>
          <ac:spMkLst>
            <pc:docMk/>
            <pc:sldMk cId="3111972619" sldId="262"/>
            <ac:spMk id="5" creationId="{362AF3A1-152A-1F4E-B6BA-2C20F7C48132}"/>
          </ac:spMkLst>
        </pc:spChg>
        <pc:spChg chg="add del mod">
          <ac:chgData name="Good, Carl" userId="S::st20229259@outlook.cardiffmet.ac.uk::0e91d943-375a-4be7-87fe-24009ba1a926" providerId="AD" clId="Web-{3F61C522-D983-FF28-6788-E62F0BE34DFA}" dt="2023-11-29T11:47:40.467" v="424"/>
          <ac:spMkLst>
            <pc:docMk/>
            <pc:sldMk cId="3111972619" sldId="262"/>
            <ac:spMk id="7" creationId="{FE690221-D8CA-ED9E-C83F-1C22A0616859}"/>
          </ac:spMkLst>
        </pc:spChg>
        <pc:spChg chg="add del mod">
          <ac:chgData name="Good, Carl" userId="S::st20229259@outlook.cardiffmet.ac.uk::0e91d943-375a-4be7-87fe-24009ba1a926" providerId="AD" clId="Web-{3F61C522-D983-FF28-6788-E62F0BE34DFA}" dt="2023-11-29T11:48:56.767" v="435"/>
          <ac:spMkLst>
            <pc:docMk/>
            <pc:sldMk cId="3111972619" sldId="262"/>
            <ac:spMk id="9" creationId="{4706F36E-B493-B304-BFA7-635CE24BDBB1}"/>
          </ac:spMkLst>
        </pc:spChg>
        <pc:spChg chg="add mod">
          <ac:chgData name="Good, Carl" userId="S::st20229259@outlook.cardiffmet.ac.uk::0e91d943-375a-4be7-87fe-24009ba1a926" providerId="AD" clId="Web-{3F61C522-D983-FF28-6788-E62F0BE34DFA}" dt="2023-11-29T11:49:35.518" v="438" actId="1076"/>
          <ac:spMkLst>
            <pc:docMk/>
            <pc:sldMk cId="3111972619" sldId="262"/>
            <ac:spMk id="11" creationId="{4DBFF221-6F10-31BC-9741-B5FEF48AAEAC}"/>
          </ac:spMkLst>
        </pc:spChg>
        <pc:picChg chg="add del mod">
          <ac:chgData name="Good, Carl" userId="S::st20229259@outlook.cardiffmet.ac.uk::0e91d943-375a-4be7-87fe-24009ba1a926" providerId="AD" clId="Web-{3F61C522-D983-FF28-6788-E62F0BE34DFA}" dt="2023-11-29T11:51:43.241" v="462"/>
          <ac:picMkLst>
            <pc:docMk/>
            <pc:sldMk cId="3111972619" sldId="262"/>
            <ac:picMk id="13" creationId="{E8EF917C-A8F7-6564-B76F-75CC5DF78789}"/>
          </ac:picMkLst>
        </pc:picChg>
      </pc:sldChg>
      <pc:sldChg chg="addSp delSp modSp modTransition">
        <pc:chgData name="Good, Carl" userId="S::st20229259@outlook.cardiffmet.ac.uk::0e91d943-375a-4be7-87fe-24009ba1a926" providerId="AD" clId="Web-{3F61C522-D983-FF28-6788-E62F0BE34DFA}" dt="2023-11-29T11:51:41.757" v="461"/>
        <pc:sldMkLst>
          <pc:docMk/>
          <pc:sldMk cId="2039926671" sldId="263"/>
        </pc:sldMkLst>
        <pc:spChg chg="mod">
          <ac:chgData name="Good, Carl" userId="S::st20229259@outlook.cardiffmet.ac.uk::0e91d943-375a-4be7-87fe-24009ba1a926" providerId="AD" clId="Web-{3F61C522-D983-FF28-6788-E62F0BE34DFA}" dt="2023-11-29T11:50:29.207" v="449" actId="14100"/>
          <ac:spMkLst>
            <pc:docMk/>
            <pc:sldMk cId="2039926671" sldId="263"/>
            <ac:spMk id="3" creationId="{3132597B-43A7-5FAA-8886-4E8049FCA3E0}"/>
          </ac:spMkLst>
        </pc:spChg>
        <pc:spChg chg="add del mod">
          <ac:chgData name="Good, Carl" userId="S::st20229259@outlook.cardiffmet.ac.uk::0e91d943-375a-4be7-87fe-24009ba1a926" providerId="AD" clId="Web-{3F61C522-D983-FF28-6788-E62F0BE34DFA}" dt="2023-11-29T11:50:14.160" v="446"/>
          <ac:spMkLst>
            <pc:docMk/>
            <pc:sldMk cId="2039926671" sldId="263"/>
            <ac:spMk id="5" creationId="{87FE15BC-ACA9-F718-2195-310F31B74EBF}"/>
          </ac:spMkLst>
        </pc:spChg>
        <pc:spChg chg="add mod">
          <ac:chgData name="Good, Carl" userId="S::st20229259@outlook.cardiffmet.ac.uk::0e91d943-375a-4be7-87fe-24009ba1a926" providerId="AD" clId="Web-{3F61C522-D983-FF28-6788-E62F0BE34DFA}" dt="2023-11-29T11:50:25.910" v="448" actId="1076"/>
          <ac:spMkLst>
            <pc:docMk/>
            <pc:sldMk cId="2039926671" sldId="263"/>
            <ac:spMk id="7" creationId="{434929C7-B6F8-EE12-A237-B9238B8A289A}"/>
          </ac:spMkLst>
        </pc:spChg>
        <pc:picChg chg="add del mod">
          <ac:chgData name="Good, Carl" userId="S::st20229259@outlook.cardiffmet.ac.uk::0e91d943-375a-4be7-87fe-24009ba1a926" providerId="AD" clId="Web-{3F61C522-D983-FF28-6788-E62F0BE34DFA}" dt="2023-11-29T11:51:41.757" v="461"/>
          <ac:picMkLst>
            <pc:docMk/>
            <pc:sldMk cId="2039926671" sldId="263"/>
            <ac:picMk id="9" creationId="{7133252F-D83E-E81A-990D-CECAF863697F}"/>
          </ac:picMkLst>
        </pc:picChg>
      </pc:sldChg>
      <pc:sldChg chg="addSp delSp modSp modTransition">
        <pc:chgData name="Good, Carl" userId="S::st20229259@outlook.cardiffmet.ac.uk::0e91d943-375a-4be7-87fe-24009ba1a926" providerId="AD" clId="Web-{3F61C522-D983-FF28-6788-E62F0BE34DFA}" dt="2023-11-29T12:03:09.594" v="558"/>
        <pc:sldMkLst>
          <pc:docMk/>
          <pc:sldMk cId="1911728300" sldId="264"/>
        </pc:sldMkLst>
        <pc:spChg chg="add del mod">
          <ac:chgData name="Good, Carl" userId="S::st20229259@outlook.cardiffmet.ac.uk::0e91d943-375a-4be7-87fe-24009ba1a926" providerId="AD" clId="Web-{3F61C522-D983-FF28-6788-E62F0BE34DFA}" dt="2023-11-29T12:03:09.594" v="558"/>
          <ac:spMkLst>
            <pc:docMk/>
            <pc:sldMk cId="1911728300" sldId="264"/>
            <ac:spMk id="5" creationId="{51C070EA-87B5-4573-0E23-D67ED4F7C68E}"/>
          </ac:spMkLst>
        </pc:spChg>
      </pc:sldChg>
      <pc:sldChg chg="addSp delSp modSp modTransition">
        <pc:chgData name="Good, Carl" userId="S::st20229259@outlook.cardiffmet.ac.uk::0e91d943-375a-4be7-87fe-24009ba1a926" providerId="AD" clId="Web-{3F61C522-D983-FF28-6788-E62F0BE34DFA}" dt="2023-11-29T11:51:44.163" v="463"/>
        <pc:sldMkLst>
          <pc:docMk/>
          <pc:sldMk cId="756531499" sldId="269"/>
        </pc:sldMkLst>
        <pc:spChg chg="mod">
          <ac:chgData name="Good, Carl" userId="S::st20229259@outlook.cardiffmet.ac.uk::0e91d943-375a-4be7-87fe-24009ba1a926" providerId="AD" clId="Web-{3F61C522-D983-FF28-6788-E62F0BE34DFA}" dt="2023-11-29T11:41:08.875" v="408" actId="14100"/>
          <ac:spMkLst>
            <pc:docMk/>
            <pc:sldMk cId="756531499" sldId="269"/>
            <ac:spMk id="3" creationId="{3132597B-43A7-5FAA-8886-4E8049FCA3E0}"/>
          </ac:spMkLst>
        </pc:spChg>
        <pc:spChg chg="add del">
          <ac:chgData name="Good, Carl" userId="S::st20229259@outlook.cardiffmet.ac.uk::0e91d943-375a-4be7-87fe-24009ba1a926" providerId="AD" clId="Web-{3F61C522-D983-FF28-6788-E62F0BE34DFA}" dt="2023-11-29T11:39:39.138" v="380"/>
          <ac:spMkLst>
            <pc:docMk/>
            <pc:sldMk cId="756531499" sldId="269"/>
            <ac:spMk id="5" creationId="{118900CE-4109-DF25-B6B6-D89F926F6D9B}"/>
          </ac:spMkLst>
        </pc:spChg>
        <pc:spChg chg="add del">
          <ac:chgData name="Good, Carl" userId="S::st20229259@outlook.cardiffmet.ac.uk::0e91d943-375a-4be7-87fe-24009ba1a926" providerId="AD" clId="Web-{3F61C522-D983-FF28-6788-E62F0BE34DFA}" dt="2023-11-29T11:39:33.794" v="379"/>
          <ac:spMkLst>
            <pc:docMk/>
            <pc:sldMk cId="756531499" sldId="269"/>
            <ac:spMk id="6" creationId="{E15BDE88-8CD6-EC2D-0182-453D675CFFE4}"/>
          </ac:spMkLst>
        </pc:spChg>
        <pc:spChg chg="add mod">
          <ac:chgData name="Good, Carl" userId="S::st20229259@outlook.cardiffmet.ac.uk::0e91d943-375a-4be7-87fe-24009ba1a926" providerId="AD" clId="Web-{3F61C522-D983-FF28-6788-E62F0BE34DFA}" dt="2023-11-29T11:40:37.999" v="406" actId="1076"/>
          <ac:spMkLst>
            <pc:docMk/>
            <pc:sldMk cId="756531499" sldId="269"/>
            <ac:spMk id="8" creationId="{62982097-B49C-5EFF-786A-4463F4AB4045}"/>
          </ac:spMkLst>
        </pc:spChg>
        <pc:picChg chg="add del mod">
          <ac:chgData name="Good, Carl" userId="S::st20229259@outlook.cardiffmet.ac.uk::0e91d943-375a-4be7-87fe-24009ba1a926" providerId="AD" clId="Web-{3F61C522-D983-FF28-6788-E62F0BE34DFA}" dt="2023-11-29T11:51:44.163" v="463"/>
          <ac:picMkLst>
            <pc:docMk/>
            <pc:sldMk cId="756531499" sldId="269"/>
            <ac:picMk id="10" creationId="{AC03DA7D-302F-BA48-7C48-F815000724BB}"/>
          </ac:picMkLst>
        </pc:picChg>
      </pc:sldChg>
      <pc:sldChg chg="addSp delSp modSp add ord replId modTransition">
        <pc:chgData name="Good, Carl" userId="S::st20229259@outlook.cardiffmet.ac.uk::0e91d943-375a-4be7-87fe-24009ba1a926" providerId="AD" clId="Web-{3F61C522-D983-FF28-6788-E62F0BE34DFA}" dt="2023-11-29T12:03:00.593" v="554" actId="1076"/>
        <pc:sldMkLst>
          <pc:docMk/>
          <pc:sldMk cId="1513705018" sldId="270"/>
        </pc:sldMkLst>
        <pc:spChg chg="mod">
          <ac:chgData name="Good, Carl" userId="S::st20229259@outlook.cardiffmet.ac.uk::0e91d943-375a-4be7-87fe-24009ba1a926" providerId="AD" clId="Web-{3F61C522-D983-FF28-6788-E62F0BE34DFA}" dt="2023-11-29T11:59:33.852" v="538" actId="20577"/>
          <ac:spMkLst>
            <pc:docMk/>
            <pc:sldMk cId="1513705018" sldId="270"/>
            <ac:spMk id="2" creationId="{0493C996-854F-7553-181A-B479B00ECBCD}"/>
          </ac:spMkLst>
        </pc:spChg>
        <pc:spChg chg="mod">
          <ac:chgData name="Good, Carl" userId="S::st20229259@outlook.cardiffmet.ac.uk::0e91d943-375a-4be7-87fe-24009ba1a926" providerId="AD" clId="Web-{3F61C522-D983-FF28-6788-E62F0BE34DFA}" dt="2023-11-29T11:59:37.180" v="539" actId="20577"/>
          <ac:spMkLst>
            <pc:docMk/>
            <pc:sldMk cId="1513705018" sldId="270"/>
            <ac:spMk id="3" creationId="{3132597B-43A7-5FAA-8886-4E8049FCA3E0}"/>
          </ac:spMkLst>
        </pc:spChg>
        <pc:picChg chg="add del mod">
          <ac:chgData name="Good, Carl" userId="S::st20229259@outlook.cardiffmet.ac.uk::0e91d943-375a-4be7-87fe-24009ba1a926" providerId="AD" clId="Web-{3F61C522-D983-FF28-6788-E62F0BE34DFA}" dt="2023-11-29T11:51:48.273" v="464"/>
          <ac:picMkLst>
            <pc:docMk/>
            <pc:sldMk cId="1513705018" sldId="270"/>
            <ac:picMk id="5" creationId="{6FAFCF5C-BBE4-2414-1573-83930DD0ADAC}"/>
          </ac:picMkLst>
        </pc:picChg>
        <pc:picChg chg="add del mod">
          <ac:chgData name="Good, Carl" userId="S::st20229259@outlook.cardiffmet.ac.uk::0e91d943-375a-4be7-87fe-24009ba1a926" providerId="AD" clId="Web-{3F61C522-D983-FF28-6788-E62F0BE34DFA}" dt="2023-11-29T11:56:39.033" v="491"/>
          <ac:picMkLst>
            <pc:docMk/>
            <pc:sldMk cId="1513705018" sldId="270"/>
            <ac:picMk id="7" creationId="{41D4E984-DBE5-FE11-B437-D0D2D65610E6}"/>
          </ac:picMkLst>
        </pc:picChg>
        <pc:picChg chg="add mod">
          <ac:chgData name="Good, Carl" userId="S::st20229259@outlook.cardiffmet.ac.uk::0e91d943-375a-4be7-87fe-24009ba1a926" providerId="AD" clId="Web-{3F61C522-D983-FF28-6788-E62F0BE34DFA}" dt="2023-11-29T12:03:00.593" v="554" actId="1076"/>
          <ac:picMkLst>
            <pc:docMk/>
            <pc:sldMk cId="1513705018" sldId="270"/>
            <ac:picMk id="9" creationId="{C080AD42-E174-578D-64CE-9B12DF19D50A}"/>
          </ac:picMkLst>
        </pc:picChg>
      </pc:sldChg>
      <pc:sldChg chg="add del replId">
        <pc:chgData name="Good, Carl" userId="S::st20229259@outlook.cardiffmet.ac.uk::0e91d943-375a-4be7-87fe-24009ba1a926" providerId="AD" clId="Web-{3F61C522-D983-FF28-6788-E62F0BE34DFA}" dt="2023-11-29T11:18:07.998" v="24"/>
        <pc:sldMkLst>
          <pc:docMk/>
          <pc:sldMk cId="3605206356" sldId="270"/>
        </pc:sldMkLst>
      </pc:sldChg>
      <pc:sldChg chg="delSp modSp add ord replId modTransition">
        <pc:chgData name="Good, Carl" userId="S::st20229259@outlook.cardiffmet.ac.uk::0e91d943-375a-4be7-87fe-24009ba1a926" providerId="AD" clId="Web-{3F61C522-D983-FF28-6788-E62F0BE34DFA}" dt="2023-11-29T12:03:02.421" v="555" actId="1076"/>
        <pc:sldMkLst>
          <pc:docMk/>
          <pc:sldMk cId="407224412" sldId="271"/>
        </pc:sldMkLst>
        <pc:spChg chg="del">
          <ac:chgData name="Good, Carl" userId="S::st20229259@outlook.cardiffmet.ac.uk::0e91d943-375a-4be7-87fe-24009ba1a926" providerId="AD" clId="Web-{3F61C522-D983-FF28-6788-E62F0BE34DFA}" dt="2023-11-29T11:54:16.372" v="477"/>
          <ac:spMkLst>
            <pc:docMk/>
            <pc:sldMk cId="407224412" sldId="271"/>
            <ac:spMk id="6" creationId="{9DBE7749-A42B-263B-1691-DD7B6EC82286}"/>
          </ac:spMkLst>
        </pc:spChg>
        <pc:spChg chg="del">
          <ac:chgData name="Good, Carl" userId="S::st20229259@outlook.cardiffmet.ac.uk::0e91d943-375a-4be7-87fe-24009ba1a926" providerId="AD" clId="Web-{3F61C522-D983-FF28-6788-E62F0BE34DFA}" dt="2023-11-29T11:54:16.137" v="476"/>
          <ac:spMkLst>
            <pc:docMk/>
            <pc:sldMk cId="407224412" sldId="271"/>
            <ac:spMk id="7" creationId="{25A1F5C4-6F4A-0AB8-199F-33FF990B69F5}"/>
          </ac:spMkLst>
        </pc:spChg>
        <pc:picChg chg="mod">
          <ac:chgData name="Good, Carl" userId="S::st20229259@outlook.cardiffmet.ac.uk::0e91d943-375a-4be7-87fe-24009ba1a926" providerId="AD" clId="Web-{3F61C522-D983-FF28-6788-E62F0BE34DFA}" dt="2023-11-29T12:03:02.421" v="555" actId="1076"/>
          <ac:picMkLst>
            <pc:docMk/>
            <pc:sldMk cId="407224412" sldId="271"/>
            <ac:picMk id="4" creationId="{A30C41F0-6313-A016-E392-6D325C13BEEB}"/>
          </ac:picMkLst>
        </pc:picChg>
      </pc:sldChg>
    </pc:docChg>
  </pc:docChgLst>
  <pc:docChgLst>
    <pc:chgData name="Good, Carl" userId="S::st20229259@outlook.cardiffmet.ac.uk::0e91d943-375a-4be7-87fe-24009ba1a926" providerId="AD" clId="Web-{81B0999B-6060-A76F-A3F1-7C9D933A0DC5}"/>
    <pc:docChg chg="addSld delSld modSld">
      <pc:chgData name="Good, Carl" userId="S::st20229259@outlook.cardiffmet.ac.uk::0e91d943-375a-4be7-87fe-24009ba1a926" providerId="AD" clId="Web-{81B0999B-6060-A76F-A3F1-7C9D933A0DC5}" dt="2023-12-08T10:58:49.702" v="989"/>
      <pc:docMkLst>
        <pc:docMk/>
      </pc:docMkLst>
      <pc:sldChg chg="modSp">
        <pc:chgData name="Good, Carl" userId="S::st20229259@outlook.cardiffmet.ac.uk::0e91d943-375a-4be7-87fe-24009ba1a926" providerId="AD" clId="Web-{81B0999B-6060-A76F-A3F1-7C9D933A0DC5}" dt="2023-12-08T10:29:35.122" v="377" actId="20577"/>
        <pc:sldMkLst>
          <pc:docMk/>
          <pc:sldMk cId="109857222" sldId="256"/>
        </pc:sldMkLst>
        <pc:spChg chg="mod">
          <ac:chgData name="Good, Carl" userId="S::st20229259@outlook.cardiffmet.ac.uk::0e91d943-375a-4be7-87fe-24009ba1a926" providerId="AD" clId="Web-{81B0999B-6060-A76F-A3F1-7C9D933A0DC5}" dt="2023-12-08T10:29:35.122" v="377" actId="20577"/>
          <ac:spMkLst>
            <pc:docMk/>
            <pc:sldMk cId="109857222" sldId="256"/>
            <ac:spMk id="8" creationId="{E8259F2C-3D79-B36D-C500-4A6BE0ABED4B}"/>
          </ac:spMkLst>
        </pc:spChg>
      </pc:sldChg>
      <pc:sldChg chg="addSp delSp modSp">
        <pc:chgData name="Good, Carl" userId="S::st20229259@outlook.cardiffmet.ac.uk::0e91d943-375a-4be7-87fe-24009ba1a926" providerId="AD" clId="Web-{81B0999B-6060-A76F-A3F1-7C9D933A0DC5}" dt="2023-12-08T10:21:41.686" v="19" actId="1076"/>
        <pc:sldMkLst>
          <pc:docMk/>
          <pc:sldMk cId="3500344124" sldId="257"/>
        </pc:sldMkLst>
        <pc:picChg chg="add mod">
          <ac:chgData name="Good, Carl" userId="S::st20229259@outlook.cardiffmet.ac.uk::0e91d943-375a-4be7-87fe-24009ba1a926" providerId="AD" clId="Web-{81B0999B-6060-A76F-A3F1-7C9D933A0DC5}" dt="2023-12-08T10:21:41.686" v="19" actId="1076"/>
          <ac:picMkLst>
            <pc:docMk/>
            <pc:sldMk cId="3500344124" sldId="257"/>
            <ac:picMk id="7" creationId="{D60B968E-D19F-7249-1EC6-2AE99FC781B4}"/>
          </ac:picMkLst>
        </pc:picChg>
        <pc:picChg chg="del">
          <ac:chgData name="Good, Carl" userId="S::st20229259@outlook.cardiffmet.ac.uk::0e91d943-375a-4be7-87fe-24009ba1a926" providerId="AD" clId="Web-{81B0999B-6060-A76F-A3F1-7C9D933A0DC5}" dt="2023-12-08T10:21:27.295" v="16"/>
          <ac:picMkLst>
            <pc:docMk/>
            <pc:sldMk cId="3500344124" sldId="257"/>
            <ac:picMk id="11" creationId="{DA409F9F-6EEA-1C79-0FD4-44527561A8DE}"/>
          </ac:picMkLst>
        </pc:picChg>
      </pc:sldChg>
      <pc:sldChg chg="addSp delSp modSp modTransition">
        <pc:chgData name="Good, Carl" userId="S::st20229259@outlook.cardiffmet.ac.uk::0e91d943-375a-4be7-87fe-24009ba1a926" providerId="AD" clId="Web-{81B0999B-6060-A76F-A3F1-7C9D933A0DC5}" dt="2023-12-08T10:32:00.376" v="594"/>
        <pc:sldMkLst>
          <pc:docMk/>
          <pc:sldMk cId="1769653340" sldId="260"/>
        </pc:sldMkLst>
        <pc:spChg chg="mod">
          <ac:chgData name="Good, Carl" userId="S::st20229259@outlook.cardiffmet.ac.uk::0e91d943-375a-4be7-87fe-24009ba1a926" providerId="AD" clId="Web-{81B0999B-6060-A76F-A3F1-7C9D933A0DC5}" dt="2023-12-08T10:20:10.981" v="5" actId="20577"/>
          <ac:spMkLst>
            <pc:docMk/>
            <pc:sldMk cId="1769653340" sldId="260"/>
            <ac:spMk id="2" creationId="{36A3DB9E-CF23-F507-DE6A-5DE6FA1F310D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20:55.388" v="14"/>
          <ac:spMkLst>
            <pc:docMk/>
            <pc:sldMk cId="1769653340" sldId="260"/>
            <ac:spMk id="3" creationId="{610FDA2F-F824-34A7-3593-BDBB1BF909F3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30:39.733" v="481" actId="20577"/>
          <ac:spMkLst>
            <pc:docMk/>
            <pc:sldMk cId="1769653340" sldId="260"/>
            <ac:spMk id="5" creationId="{AD0FE774-C5D1-B275-8AE3-B14EB191B636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31:54.141" v="593" actId="1076"/>
          <ac:spMkLst>
            <pc:docMk/>
            <pc:sldMk cId="1769653340" sldId="260"/>
            <ac:spMk id="7" creationId="{A05C67F7-221A-23E6-819A-63BA220DA831}"/>
          </ac:spMkLst>
        </pc:spChg>
        <pc:picChg chg="add mod ord">
          <ac:chgData name="Good, Carl" userId="S::st20229259@outlook.cardiffmet.ac.uk::0e91d943-375a-4be7-87fe-24009ba1a926" providerId="AD" clId="Web-{81B0999B-6060-A76F-A3F1-7C9D933A0DC5}" dt="2023-12-08T10:20:59.154" v="15" actId="1076"/>
          <ac:picMkLst>
            <pc:docMk/>
            <pc:sldMk cId="1769653340" sldId="260"/>
            <ac:picMk id="4" creationId="{0F21B351-53AC-E731-B2D2-E51D32E382C6}"/>
          </ac:picMkLst>
        </pc:picChg>
      </pc:sldChg>
      <pc:sldChg chg="modSp del">
        <pc:chgData name="Good, Carl" userId="S::st20229259@outlook.cardiffmet.ac.uk::0e91d943-375a-4be7-87fe-24009ba1a926" providerId="AD" clId="Web-{81B0999B-6060-A76F-A3F1-7C9D933A0DC5}" dt="2023-12-08T10:32:33.236" v="598"/>
        <pc:sldMkLst>
          <pc:docMk/>
          <pc:sldMk cId="2397452826" sldId="261"/>
        </pc:sldMkLst>
        <pc:spChg chg="mod">
          <ac:chgData name="Good, Carl" userId="S::st20229259@outlook.cardiffmet.ac.uk::0e91d943-375a-4be7-87fe-24009ba1a926" providerId="AD" clId="Web-{81B0999B-6060-A76F-A3F1-7C9D933A0DC5}" dt="2023-12-08T10:32:30.486" v="597" actId="20577"/>
          <ac:spMkLst>
            <pc:docMk/>
            <pc:sldMk cId="2397452826" sldId="261"/>
            <ac:spMk id="3" creationId="{153BBE05-7DDD-1F49-A4D3-68B968F3A82E}"/>
          </ac:spMkLst>
        </pc:spChg>
      </pc:sldChg>
      <pc:sldChg chg="modSp">
        <pc:chgData name="Good, Carl" userId="S::st20229259@outlook.cardiffmet.ac.uk::0e91d943-375a-4be7-87fe-24009ba1a926" providerId="AD" clId="Web-{81B0999B-6060-A76F-A3F1-7C9D933A0DC5}" dt="2023-12-08T10:29:46.528" v="396" actId="20577"/>
        <pc:sldMkLst>
          <pc:docMk/>
          <pc:sldMk cId="3111972619" sldId="262"/>
        </pc:sldMkLst>
        <pc:spChg chg="mod">
          <ac:chgData name="Good, Carl" userId="S::st20229259@outlook.cardiffmet.ac.uk::0e91d943-375a-4be7-87fe-24009ba1a926" providerId="AD" clId="Web-{81B0999B-6060-A76F-A3F1-7C9D933A0DC5}" dt="2023-12-08T10:29:46.528" v="396" actId="20577"/>
          <ac:spMkLst>
            <pc:docMk/>
            <pc:sldMk cId="3111972619" sldId="262"/>
            <ac:spMk id="3" creationId="{59627553-61DB-AA32-27A1-899A3FBA0238}"/>
          </ac:spMkLst>
        </pc:spChg>
      </pc:sldChg>
      <pc:sldChg chg="addSp delSp modSp modTransition modMedia addAnim delAnim">
        <pc:chgData name="Good, Carl" userId="S::st20229259@outlook.cardiffmet.ac.uk::0e91d943-375a-4be7-87fe-24009ba1a926" providerId="AD" clId="Web-{81B0999B-6060-A76F-A3F1-7C9D933A0DC5}" dt="2023-12-08T10:58:49.702" v="989"/>
        <pc:sldMkLst>
          <pc:docMk/>
          <pc:sldMk cId="1375803140" sldId="268"/>
        </pc:sldMkLst>
        <pc:spChg chg="add mod">
          <ac:chgData name="Good, Carl" userId="S::st20229259@outlook.cardiffmet.ac.uk::0e91d943-375a-4be7-87fe-24009ba1a926" providerId="AD" clId="Web-{81B0999B-6060-A76F-A3F1-7C9D933A0DC5}" dt="2023-12-08T10:33:02.737" v="611"/>
          <ac:spMkLst>
            <pc:docMk/>
            <pc:sldMk cId="1375803140" sldId="268"/>
            <ac:spMk id="7" creationId="{90F594B9-19AE-32F2-D740-97A070AD011A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7:37.028" v="972" actId="1076"/>
          <ac:spMkLst>
            <pc:docMk/>
            <pc:sldMk cId="1375803140" sldId="268"/>
            <ac:spMk id="19" creationId="{411155B7-002E-7AAA-EC93-0FB01FF8A510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7:37.028" v="973" actId="1076"/>
          <ac:spMkLst>
            <pc:docMk/>
            <pc:sldMk cId="1375803140" sldId="268"/>
            <ac:spMk id="20" creationId="{F47C0591-E8A7-ECB2-401E-CDCB1E8CE793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7:37.044" v="974" actId="1076"/>
          <ac:spMkLst>
            <pc:docMk/>
            <pc:sldMk cId="1375803140" sldId="268"/>
            <ac:spMk id="21" creationId="{A399E7C5-2194-B697-A9E1-217F75012AB6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7:37.044" v="975" actId="1076"/>
          <ac:spMkLst>
            <pc:docMk/>
            <pc:sldMk cId="1375803140" sldId="268"/>
            <ac:spMk id="22" creationId="{220F9B2A-8897-C7BA-E4A9-6760C5317D73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7:37.060" v="976" actId="1076"/>
          <ac:spMkLst>
            <pc:docMk/>
            <pc:sldMk cId="1375803140" sldId="268"/>
            <ac:spMk id="23" creationId="{4988E33C-600E-DF5B-5EDD-4EE130C3AA4E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7:37.075" v="977" actId="1076"/>
          <ac:spMkLst>
            <pc:docMk/>
            <pc:sldMk cId="1375803140" sldId="268"/>
            <ac:spMk id="24" creationId="{D689EA02-D2A6-BB74-E01E-A7BEF30735DC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7:37.075" v="978" actId="1076"/>
          <ac:spMkLst>
            <pc:docMk/>
            <pc:sldMk cId="1375803140" sldId="268"/>
            <ac:spMk id="25" creationId="{81688B4F-BD92-9AEA-FE92-49FF9CA8FBA3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7:37.091" v="979" actId="1076"/>
          <ac:spMkLst>
            <pc:docMk/>
            <pc:sldMk cId="1375803140" sldId="268"/>
            <ac:spMk id="26" creationId="{86B9268F-483B-9183-1E42-7A0C2AEE329B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4:21.664" v="882" actId="1076"/>
          <ac:spMkLst>
            <pc:docMk/>
            <pc:sldMk cId="1375803140" sldId="268"/>
            <ac:spMk id="27" creationId="{B48CF986-E2E9-574B-90F7-9BF4F20F3978}"/>
          </ac:spMkLst>
        </pc:spChg>
        <pc:spChg chg="add del mod">
          <ac:chgData name="Good, Carl" userId="S::st20229259@outlook.cardiffmet.ac.uk::0e91d943-375a-4be7-87fe-24009ba1a926" providerId="AD" clId="Web-{81B0999B-6060-A76F-A3F1-7C9D933A0DC5}" dt="2023-12-08T10:58:48.218" v="988"/>
          <ac:spMkLst>
            <pc:docMk/>
            <pc:sldMk cId="1375803140" sldId="268"/>
            <ac:spMk id="29" creationId="{019C9C23-5E6F-1546-D2FD-5C75C238F14A}"/>
          </ac:spMkLst>
        </pc:spChg>
        <pc:graphicFrameChg chg="add del mod modGraphic">
          <ac:chgData name="Good, Carl" userId="S::st20229259@outlook.cardiffmet.ac.uk::0e91d943-375a-4be7-87fe-24009ba1a926" providerId="AD" clId="Web-{81B0999B-6060-A76F-A3F1-7C9D933A0DC5}" dt="2023-12-08T10:49:41.828" v="741"/>
          <ac:graphicFrameMkLst>
            <pc:docMk/>
            <pc:sldMk cId="1375803140" sldId="268"/>
            <ac:graphicFrameMk id="14" creationId="{607B30A5-6195-149B-0C73-F9F01C89EBEA}"/>
          </ac:graphicFrameMkLst>
        </pc:graphicFrameChg>
        <pc:picChg chg="del mod">
          <ac:chgData name="Good, Carl" userId="S::st20229259@outlook.cardiffmet.ac.uk::0e91d943-375a-4be7-87fe-24009ba1a926" providerId="AD" clId="Web-{81B0999B-6060-A76F-A3F1-7C9D933A0DC5}" dt="2023-12-08T10:48:55.436" v="727"/>
          <ac:picMkLst>
            <pc:docMk/>
            <pc:sldMk cId="1375803140" sldId="268"/>
            <ac:picMk id="4" creationId="{C5773735-BCA9-87CF-CEE4-1F2C1A057714}"/>
          </ac:picMkLst>
        </pc:picChg>
        <pc:picChg chg="add mod">
          <ac:chgData name="Good, Carl" userId="S::st20229259@outlook.cardiffmet.ac.uk::0e91d943-375a-4be7-87fe-24009ba1a926" providerId="AD" clId="Web-{81B0999B-6060-A76F-A3F1-7C9D933A0DC5}" dt="2023-12-08T10:45:07.554" v="628" actId="1076"/>
          <ac:picMkLst>
            <pc:docMk/>
            <pc:sldMk cId="1375803140" sldId="268"/>
            <ac:picMk id="8" creationId="{257FAFFB-FDF1-6A68-9285-1AC828A5DBD8}"/>
          </ac:picMkLst>
        </pc:picChg>
        <pc:picChg chg="add mod">
          <ac:chgData name="Good, Carl" userId="S::st20229259@outlook.cardiffmet.ac.uk::0e91d943-375a-4be7-87fe-24009ba1a926" providerId="AD" clId="Web-{81B0999B-6060-A76F-A3F1-7C9D933A0DC5}" dt="2023-12-08T10:45:07.554" v="629" actId="1076"/>
          <ac:picMkLst>
            <pc:docMk/>
            <pc:sldMk cId="1375803140" sldId="268"/>
            <ac:picMk id="9" creationId="{2D2838F8-A7CF-AD0E-368A-B9D2FDD739F4}"/>
          </ac:picMkLst>
        </pc:picChg>
        <pc:picChg chg="add del mod">
          <ac:chgData name="Good, Carl" userId="S::st20229259@outlook.cardiffmet.ac.uk::0e91d943-375a-4be7-87fe-24009ba1a926" providerId="AD" clId="Web-{81B0999B-6060-A76F-A3F1-7C9D933A0DC5}" dt="2023-12-08T10:43:53.771" v="617"/>
          <ac:picMkLst>
            <pc:docMk/>
            <pc:sldMk cId="1375803140" sldId="268"/>
            <ac:picMk id="10" creationId="{153357DC-14AD-1D92-E298-D434432A373F}"/>
          </ac:picMkLst>
        </pc:picChg>
        <pc:picChg chg="add del mod">
          <ac:chgData name="Good, Carl" userId="S::st20229259@outlook.cardiffmet.ac.uk::0e91d943-375a-4be7-87fe-24009ba1a926" providerId="AD" clId="Web-{81B0999B-6060-A76F-A3F1-7C9D933A0DC5}" dt="2023-12-08T10:44:30.381" v="621"/>
          <ac:picMkLst>
            <pc:docMk/>
            <pc:sldMk cId="1375803140" sldId="268"/>
            <ac:picMk id="11" creationId="{8AA48878-FF7B-C167-D952-C9C5D7F80B49}"/>
          </ac:picMkLst>
        </pc:picChg>
        <pc:picChg chg="add mod">
          <ac:chgData name="Good, Carl" userId="S::st20229259@outlook.cardiffmet.ac.uk::0e91d943-375a-4be7-87fe-24009ba1a926" providerId="AD" clId="Web-{81B0999B-6060-A76F-A3F1-7C9D933A0DC5}" dt="2023-12-08T10:45:07.554" v="630" actId="1076"/>
          <ac:picMkLst>
            <pc:docMk/>
            <pc:sldMk cId="1375803140" sldId="268"/>
            <ac:picMk id="12" creationId="{891085C4-237E-1507-27F5-1FBAF4B5A8AA}"/>
          </ac:picMkLst>
        </pc:picChg>
        <pc:picChg chg="add mod">
          <ac:chgData name="Good, Carl" userId="S::st20229259@outlook.cardiffmet.ac.uk::0e91d943-375a-4be7-87fe-24009ba1a926" providerId="AD" clId="Web-{81B0999B-6060-A76F-A3F1-7C9D933A0DC5}" dt="2023-12-08T10:51:47.456" v="773" actId="1076"/>
          <ac:picMkLst>
            <pc:docMk/>
            <pc:sldMk cId="1375803140" sldId="268"/>
            <ac:picMk id="13" creationId="{05F59901-C96C-760E-471E-70F27B31AB93}"/>
          </ac:picMkLst>
        </pc:picChg>
        <pc:picChg chg="add del mod">
          <ac:chgData name="Good, Carl" userId="S::st20229259@outlook.cardiffmet.ac.uk::0e91d943-375a-4be7-87fe-24009ba1a926" providerId="AD" clId="Web-{81B0999B-6060-A76F-A3F1-7C9D933A0DC5}" dt="2023-12-08T10:45:39.274" v="680"/>
          <ac:picMkLst>
            <pc:docMk/>
            <pc:sldMk cId="1375803140" sldId="268"/>
            <ac:picMk id="16" creationId="{A67A184B-56EC-6EA8-F002-E7623363E60C}"/>
          </ac:picMkLst>
        </pc:picChg>
        <pc:picChg chg="add mod">
          <ac:chgData name="Good, Carl" userId="S::st20229259@outlook.cardiffmet.ac.uk::0e91d943-375a-4be7-87fe-24009ba1a926" providerId="AD" clId="Web-{81B0999B-6060-A76F-A3F1-7C9D933A0DC5}" dt="2023-12-08T10:49:45.265" v="743" actId="1076"/>
          <ac:picMkLst>
            <pc:docMk/>
            <pc:sldMk cId="1375803140" sldId="268"/>
            <ac:picMk id="17" creationId="{A6E61EDC-C806-F936-C34D-007CF62A7E6F}"/>
          </ac:picMkLst>
        </pc:picChg>
        <pc:picChg chg="add mod">
          <ac:chgData name="Good, Carl" userId="S::st20229259@outlook.cardiffmet.ac.uk::0e91d943-375a-4be7-87fe-24009ba1a926" providerId="AD" clId="Web-{81B0999B-6060-A76F-A3F1-7C9D933A0DC5}" dt="2023-12-08T10:51:47.456" v="774" actId="1076"/>
          <ac:picMkLst>
            <pc:docMk/>
            <pc:sldMk cId="1375803140" sldId="268"/>
            <ac:picMk id="18" creationId="{03BF6957-2A1E-AC95-871E-657FE86D4BD1}"/>
          </ac:picMkLst>
        </pc:picChg>
      </pc:sldChg>
      <pc:sldChg chg="addSp modSp">
        <pc:chgData name="Good, Carl" userId="S::st20229259@outlook.cardiffmet.ac.uk::0e91d943-375a-4be7-87fe-24009ba1a926" providerId="AD" clId="Web-{81B0999B-6060-A76F-A3F1-7C9D933A0DC5}" dt="2023-12-08T10:32:15.360" v="595"/>
        <pc:sldMkLst>
          <pc:docMk/>
          <pc:sldMk cId="32285130" sldId="274"/>
        </pc:sldMkLst>
        <pc:graphicFrameChg chg="add mod ord modGraphic">
          <ac:chgData name="Good, Carl" userId="S::st20229259@outlook.cardiffmet.ac.uk::0e91d943-375a-4be7-87fe-24009ba1a926" providerId="AD" clId="Web-{81B0999B-6060-A76F-A3F1-7C9D933A0DC5}" dt="2023-12-08T10:32:15.360" v="595"/>
          <ac:graphicFrameMkLst>
            <pc:docMk/>
            <pc:sldMk cId="32285130" sldId="274"/>
            <ac:graphicFrameMk id="3" creationId="{ED4DEE57-E4AE-60B8-C13B-F457E36ED2EC}"/>
          </ac:graphicFrameMkLst>
        </pc:graphicFrameChg>
      </pc:sldChg>
      <pc:sldChg chg="addSp delSp modSp add replId modTransition">
        <pc:chgData name="Good, Carl" userId="S::st20229259@outlook.cardiffmet.ac.uk::0e91d943-375a-4be7-87fe-24009ba1a926" providerId="AD" clId="Web-{81B0999B-6060-A76F-A3F1-7C9D933A0DC5}" dt="2023-12-08T10:58:18.326" v="983" actId="1076"/>
        <pc:sldMkLst>
          <pc:docMk/>
          <pc:sldMk cId="3092909417" sldId="275"/>
        </pc:sldMkLst>
        <pc:spChg chg="mod">
          <ac:chgData name="Good, Carl" userId="S::st20229259@outlook.cardiffmet.ac.uk::0e91d943-375a-4be7-87fe-24009ba1a926" providerId="AD" clId="Web-{81B0999B-6060-A76F-A3F1-7C9D933A0DC5}" dt="2023-12-08T10:20:20.075" v="11" actId="20577"/>
          <ac:spMkLst>
            <pc:docMk/>
            <pc:sldMk cId="3092909417" sldId="275"/>
            <ac:spMk id="2" creationId="{36A3DB9E-CF23-F507-DE6A-5DE6FA1F310D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20:26.591" v="12"/>
          <ac:spMkLst>
            <pc:docMk/>
            <pc:sldMk cId="3092909417" sldId="275"/>
            <ac:spMk id="3" creationId="{610FDA2F-F824-34A7-3593-BDBB1BF909F3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31:35.062" v="587" actId="20577"/>
          <ac:spMkLst>
            <pc:docMk/>
            <pc:sldMk cId="3092909417" sldId="275"/>
            <ac:spMk id="6" creationId="{DB9DE27A-AFA9-E8A9-C75F-C50171373819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8:18.326" v="983" actId="1076"/>
          <ac:spMkLst>
            <pc:docMk/>
            <pc:sldMk cId="3092909417" sldId="275"/>
            <ac:spMk id="8" creationId="{1BCEB427-60FA-43E8-C1A6-1E64D33CC8C6}"/>
          </ac:spMkLst>
        </pc:spChg>
        <pc:picChg chg="add mod ord">
          <ac:chgData name="Good, Carl" userId="S::st20229259@outlook.cardiffmet.ac.uk::0e91d943-375a-4be7-87fe-24009ba1a926" providerId="AD" clId="Web-{81B0999B-6060-A76F-A3F1-7C9D933A0DC5}" dt="2023-12-08T10:20:30.325" v="13" actId="1076"/>
          <ac:picMkLst>
            <pc:docMk/>
            <pc:sldMk cId="3092909417" sldId="275"/>
            <ac:picMk id="4" creationId="{E25962CE-7E9C-205F-8B17-5C5CAA491D42}"/>
          </ac:picMkLst>
        </pc:picChg>
      </pc:sldChg>
      <pc:sldChg chg="addSp delSp modSp add replId modTransition delAnim">
        <pc:chgData name="Good, Carl" userId="S::st20229259@outlook.cardiffmet.ac.uk::0e91d943-375a-4be7-87fe-24009ba1a926" providerId="AD" clId="Web-{81B0999B-6060-A76F-A3F1-7C9D933A0DC5}" dt="2023-12-08T10:57:48.951" v="980"/>
        <pc:sldMkLst>
          <pc:docMk/>
          <pc:sldMk cId="2956019396" sldId="276"/>
        </pc:sldMkLst>
        <pc:spChg chg="del mod">
          <ac:chgData name="Good, Carl" userId="S::st20229259@outlook.cardiffmet.ac.uk::0e91d943-375a-4be7-87fe-24009ba1a926" providerId="AD" clId="Web-{81B0999B-6060-A76F-A3F1-7C9D933A0DC5}" dt="2023-12-08T10:54:55.352" v="912"/>
          <ac:spMkLst>
            <pc:docMk/>
            <pc:sldMk cId="2956019396" sldId="276"/>
            <ac:spMk id="2" creationId="{0211FA36-34A1-A4D4-F095-725A1A0BFDFA}"/>
          </ac:spMkLst>
        </pc:spChg>
        <pc:spChg chg="add mod">
          <ac:chgData name="Good, Carl" userId="S::st20229259@outlook.cardiffmet.ac.uk::0e91d943-375a-4be7-87fe-24009ba1a926" providerId="AD" clId="Web-{81B0999B-6060-A76F-A3F1-7C9D933A0DC5}" dt="2023-12-08T10:56:34.839" v="957" actId="1076"/>
          <ac:spMkLst>
            <pc:docMk/>
            <pc:sldMk cId="2956019396" sldId="276"/>
            <ac:spMk id="6" creationId="{53721C34-9387-C8AD-974C-7B3650C1183B}"/>
          </ac:spMkLst>
        </pc:spChg>
        <pc:spChg chg="mod">
          <ac:chgData name="Good, Carl" userId="S::st20229259@outlook.cardiffmet.ac.uk::0e91d943-375a-4be7-87fe-24009ba1a926" providerId="AD" clId="Web-{81B0999B-6060-A76F-A3F1-7C9D933A0DC5}" dt="2023-12-08T10:55:20.509" v="921"/>
          <ac:spMkLst>
            <pc:docMk/>
            <pc:sldMk cId="2956019396" sldId="276"/>
            <ac:spMk id="7" creationId="{90F594B9-19AE-32F2-D740-97A070AD011A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54:50.680" v="901"/>
          <ac:spMkLst>
            <pc:docMk/>
            <pc:sldMk cId="2956019396" sldId="276"/>
            <ac:spMk id="19" creationId="{411155B7-002E-7AAA-EC93-0FB01FF8A510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54:50.649" v="900"/>
          <ac:spMkLst>
            <pc:docMk/>
            <pc:sldMk cId="2956019396" sldId="276"/>
            <ac:spMk id="20" creationId="{F47C0591-E8A7-ECB2-401E-CDCB1E8CE793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54:50.617" v="899"/>
          <ac:spMkLst>
            <pc:docMk/>
            <pc:sldMk cId="2956019396" sldId="276"/>
            <ac:spMk id="21" creationId="{A399E7C5-2194-B697-A9E1-217F75012AB6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54:50.571" v="898"/>
          <ac:spMkLst>
            <pc:docMk/>
            <pc:sldMk cId="2956019396" sldId="276"/>
            <ac:spMk id="22" creationId="{220F9B2A-8897-C7BA-E4A9-6760C5317D73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54:50.524" v="897"/>
          <ac:spMkLst>
            <pc:docMk/>
            <pc:sldMk cId="2956019396" sldId="276"/>
            <ac:spMk id="23" creationId="{4988E33C-600E-DF5B-5EDD-4EE130C3AA4E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54:50.477" v="896"/>
          <ac:spMkLst>
            <pc:docMk/>
            <pc:sldMk cId="2956019396" sldId="276"/>
            <ac:spMk id="24" creationId="{D689EA02-D2A6-BB74-E01E-A7BEF30735DC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54:50.430" v="895"/>
          <ac:spMkLst>
            <pc:docMk/>
            <pc:sldMk cId="2956019396" sldId="276"/>
            <ac:spMk id="25" creationId="{81688B4F-BD92-9AEA-FE92-49FF9CA8FBA3}"/>
          </ac:spMkLst>
        </pc:spChg>
        <pc:spChg chg="del">
          <ac:chgData name="Good, Carl" userId="S::st20229259@outlook.cardiffmet.ac.uk::0e91d943-375a-4be7-87fe-24009ba1a926" providerId="AD" clId="Web-{81B0999B-6060-A76F-A3F1-7C9D933A0DC5}" dt="2023-12-08T10:54:50.383" v="894"/>
          <ac:spMkLst>
            <pc:docMk/>
            <pc:sldMk cId="2956019396" sldId="276"/>
            <ac:spMk id="26" creationId="{86B9268F-483B-9183-1E42-7A0C2AEE329B}"/>
          </ac:spMkLst>
        </pc:spChg>
        <pc:spChg chg="del mod">
          <ac:chgData name="Good, Carl" userId="S::st20229259@outlook.cardiffmet.ac.uk::0e91d943-375a-4be7-87fe-24009ba1a926" providerId="AD" clId="Web-{81B0999B-6060-A76F-A3F1-7C9D933A0DC5}" dt="2023-12-08T10:55:08.134" v="919"/>
          <ac:spMkLst>
            <pc:docMk/>
            <pc:sldMk cId="2956019396" sldId="276"/>
            <ac:spMk id="27" creationId="{B48CF986-E2E9-574B-90F7-9BF4F20F3978}"/>
          </ac:spMkLst>
        </pc:spChg>
        <pc:picChg chg="del">
          <ac:chgData name="Good, Carl" userId="S::st20229259@outlook.cardiffmet.ac.uk::0e91d943-375a-4be7-87fe-24009ba1a926" providerId="AD" clId="Web-{81B0999B-6060-A76F-A3F1-7C9D933A0DC5}" dt="2023-12-08T10:54:53.743" v="909"/>
          <ac:picMkLst>
            <pc:docMk/>
            <pc:sldMk cId="2956019396" sldId="276"/>
            <ac:picMk id="3" creationId="{B689C4A9-E876-E166-C9C5-756EA97B4ED6}"/>
          </ac:picMkLst>
        </pc:picChg>
        <pc:picChg chg="del">
          <ac:chgData name="Good, Carl" userId="S::st20229259@outlook.cardiffmet.ac.uk::0e91d943-375a-4be7-87fe-24009ba1a926" providerId="AD" clId="Web-{81B0999B-6060-A76F-A3F1-7C9D933A0DC5}" dt="2023-12-08T10:54:53.743" v="910"/>
          <ac:picMkLst>
            <pc:docMk/>
            <pc:sldMk cId="2956019396" sldId="276"/>
            <ac:picMk id="5" creationId="{CF193878-98C4-DA2D-B457-60E3D563E4C8}"/>
          </ac:picMkLst>
        </pc:picChg>
        <pc:picChg chg="del">
          <ac:chgData name="Good, Carl" userId="S::st20229259@outlook.cardiffmet.ac.uk::0e91d943-375a-4be7-87fe-24009ba1a926" providerId="AD" clId="Web-{81B0999B-6060-A76F-A3F1-7C9D933A0DC5}" dt="2023-12-08T10:54:50.774" v="906"/>
          <ac:picMkLst>
            <pc:docMk/>
            <pc:sldMk cId="2956019396" sldId="276"/>
            <ac:picMk id="8" creationId="{257FAFFB-FDF1-6A68-9285-1AC828A5DBD8}"/>
          </ac:picMkLst>
        </pc:picChg>
        <pc:picChg chg="del">
          <ac:chgData name="Good, Carl" userId="S::st20229259@outlook.cardiffmet.ac.uk::0e91d943-375a-4be7-87fe-24009ba1a926" providerId="AD" clId="Web-{81B0999B-6060-A76F-A3F1-7C9D933A0DC5}" dt="2023-12-08T10:54:50.774" v="905"/>
          <ac:picMkLst>
            <pc:docMk/>
            <pc:sldMk cId="2956019396" sldId="276"/>
            <ac:picMk id="9" creationId="{2D2838F8-A7CF-AD0E-368A-B9D2FDD739F4}"/>
          </ac:picMkLst>
        </pc:picChg>
        <pc:picChg chg="add mod">
          <ac:chgData name="Good, Carl" userId="S::st20229259@outlook.cardiffmet.ac.uk::0e91d943-375a-4be7-87fe-24009ba1a926" providerId="AD" clId="Web-{81B0999B-6060-A76F-A3F1-7C9D933A0DC5}" dt="2023-12-08T10:56:01.448" v="944" actId="1076"/>
          <ac:picMkLst>
            <pc:docMk/>
            <pc:sldMk cId="2956019396" sldId="276"/>
            <ac:picMk id="11" creationId="{E78C84A6-0D4B-C167-037B-0FFE8EDD3FD1}"/>
          </ac:picMkLst>
        </pc:picChg>
        <pc:picChg chg="del">
          <ac:chgData name="Good, Carl" userId="S::st20229259@outlook.cardiffmet.ac.uk::0e91d943-375a-4be7-87fe-24009ba1a926" providerId="AD" clId="Web-{81B0999B-6060-A76F-A3F1-7C9D933A0DC5}" dt="2023-12-08T10:54:50.758" v="904"/>
          <ac:picMkLst>
            <pc:docMk/>
            <pc:sldMk cId="2956019396" sldId="276"/>
            <ac:picMk id="12" creationId="{891085C4-237E-1507-27F5-1FBAF4B5A8AA}"/>
          </ac:picMkLst>
        </pc:picChg>
        <pc:picChg chg="del">
          <ac:chgData name="Good, Carl" userId="S::st20229259@outlook.cardiffmet.ac.uk::0e91d943-375a-4be7-87fe-24009ba1a926" providerId="AD" clId="Web-{81B0999B-6060-A76F-A3F1-7C9D933A0DC5}" dt="2023-12-08T10:54:50.727" v="903"/>
          <ac:picMkLst>
            <pc:docMk/>
            <pc:sldMk cId="2956019396" sldId="276"/>
            <ac:picMk id="13" creationId="{05F59901-C96C-760E-471E-70F27B31AB93}"/>
          </ac:picMkLst>
        </pc:picChg>
        <pc:picChg chg="del">
          <ac:chgData name="Good, Carl" userId="S::st20229259@outlook.cardiffmet.ac.uk::0e91d943-375a-4be7-87fe-24009ba1a926" providerId="AD" clId="Web-{81B0999B-6060-A76F-A3F1-7C9D933A0DC5}" dt="2023-12-08T10:54:53.727" v="908"/>
          <ac:picMkLst>
            <pc:docMk/>
            <pc:sldMk cId="2956019396" sldId="276"/>
            <ac:picMk id="17" creationId="{A6E61EDC-C806-F936-C34D-007CF62A7E6F}"/>
          </ac:picMkLst>
        </pc:picChg>
        <pc:picChg chg="del">
          <ac:chgData name="Good, Carl" userId="S::st20229259@outlook.cardiffmet.ac.uk::0e91d943-375a-4be7-87fe-24009ba1a926" providerId="AD" clId="Web-{81B0999B-6060-A76F-A3F1-7C9D933A0DC5}" dt="2023-12-08T10:54:50.711" v="902"/>
          <ac:picMkLst>
            <pc:docMk/>
            <pc:sldMk cId="2956019396" sldId="276"/>
            <ac:picMk id="18" creationId="{03BF6957-2A1E-AC95-871E-657FE86D4BD1}"/>
          </ac:picMkLst>
        </pc:picChg>
      </pc:sldChg>
    </pc:docChg>
  </pc:docChgLst>
  <pc:docChgLst>
    <pc:chgData name="Good, Carl" userId="S::st20229259@outlook.cardiffmet.ac.uk::0e91d943-375a-4be7-87fe-24009ba1a926" providerId="AD" clId="Web-{E78BA6A7-BE87-D8F7-E96B-18A579BF82AB}"/>
    <pc:docChg chg="modSld">
      <pc:chgData name="Good, Carl" userId="S::st20229259@outlook.cardiffmet.ac.uk::0e91d943-375a-4be7-87fe-24009ba1a926" providerId="AD" clId="Web-{E78BA6A7-BE87-D8F7-E96B-18A579BF82AB}" dt="2023-11-29T03:06:39.868" v="21" actId="20577"/>
      <pc:docMkLst>
        <pc:docMk/>
      </pc:docMkLst>
      <pc:sldChg chg="modSp addAnim">
        <pc:chgData name="Good, Carl" userId="S::st20229259@outlook.cardiffmet.ac.uk::0e91d943-375a-4be7-87fe-24009ba1a926" providerId="AD" clId="Web-{E78BA6A7-BE87-D8F7-E96B-18A579BF82AB}" dt="2023-11-29T03:06:39.868" v="21" actId="20577"/>
        <pc:sldMkLst>
          <pc:docMk/>
          <pc:sldMk cId="109857222" sldId="256"/>
        </pc:sldMkLst>
        <pc:spChg chg="mod">
          <ac:chgData name="Good, Carl" userId="S::st20229259@outlook.cardiffmet.ac.uk::0e91d943-375a-4be7-87fe-24009ba1a926" providerId="AD" clId="Web-{E78BA6A7-BE87-D8F7-E96B-18A579BF82AB}" dt="2023-11-29T03:06:06.320" v="1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ood, Carl" userId="S::st20229259@outlook.cardiffmet.ac.uk::0e91d943-375a-4be7-87fe-24009ba1a926" providerId="AD" clId="Web-{E78BA6A7-BE87-D8F7-E96B-18A579BF82AB}" dt="2023-11-29T03:05:53.007" v="4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Good, Carl" userId="S::st20229259@outlook.cardiffmet.ac.uk::0e91d943-375a-4be7-87fe-24009ba1a926" providerId="AD" clId="Web-{E78BA6A7-BE87-D8F7-E96B-18A579BF82AB}" dt="2023-11-29T03:06:39.868" v="21" actId="20577"/>
          <ac:spMkLst>
            <pc:docMk/>
            <pc:sldMk cId="109857222" sldId="256"/>
            <ac:spMk id="6" creationId="{9DBE7749-A42B-263B-1691-DD7B6EC82286}"/>
          </ac:spMkLst>
        </pc:spChg>
        <pc:spChg chg="mod">
          <ac:chgData name="Good, Carl" userId="S::st20229259@outlook.cardiffmet.ac.uk::0e91d943-375a-4be7-87fe-24009ba1a926" providerId="AD" clId="Web-{E78BA6A7-BE87-D8F7-E96B-18A579BF82AB}" dt="2023-11-29T03:05:53.023" v="5" actId="20577"/>
          <ac:spMkLst>
            <pc:docMk/>
            <pc:sldMk cId="109857222" sldId="256"/>
            <ac:spMk id="10" creationId="{C22454AD-2A35-7D1F-FB06-FE61C4F18542}"/>
          </ac:spMkLst>
        </pc:spChg>
      </pc:sldChg>
    </pc:docChg>
  </pc:docChgLst>
  <pc:docChgLst>
    <pc:chgData name="Good, Carl" userId="S::st20229259@outlook.cardiffmet.ac.uk::0e91d943-375a-4be7-87fe-24009ba1a926" providerId="AD" clId="Web-{BCFF32B1-FBBE-81F7-463C-FFAF9E509007}"/>
    <pc:docChg chg="addSld delSld modSld sldOrd addMainMaster delMainMaster">
      <pc:chgData name="Good, Carl" userId="S::st20229259@outlook.cardiffmet.ac.uk::0e91d943-375a-4be7-87fe-24009ba1a926" providerId="AD" clId="Web-{BCFF32B1-FBBE-81F7-463C-FFAF9E509007}" dt="2023-12-05T04:00:43.355" v="69"/>
      <pc:docMkLst>
        <pc:docMk/>
      </pc:docMkLst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109857222" sldId="256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modClrScheme delDesignElem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3500344124" sldId="257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3500344124" sldId="257"/>
            <ac:spMk id="2" creationId="{7445A1B3-61D2-866C-875A-6652D7E89340}"/>
          </ac:spMkLst>
        </pc:spChg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3500344124" sldId="257"/>
            <ac:spMk id="3" creationId="{708AACC8-BFF9-C9A0-11B1-C8E021511D9B}"/>
          </ac:spMkLst>
        </pc:spChg>
        <pc:spChg chg="add del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3500344124" sldId="257"/>
            <ac:spMk id="10" creationId="{D2B783EE-0239-4717-BBEA-8C9EAC61C824}"/>
          </ac:spMkLst>
        </pc:spChg>
        <pc:spChg chg="add del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3500344124" sldId="257"/>
            <ac:spMk id="12" creationId="{A7B99495-F43F-4D80-A44F-2CB4764EB90B}"/>
          </ac:spMkLst>
        </pc:spChg>
        <pc:spChg chg="add del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3500344124" sldId="257"/>
            <ac:spMk id="14" creationId="{70BEB1E7-2F88-40BC-B73D-42E5B6F80BFC}"/>
          </ac:spMkLst>
        </pc:spChg>
      </pc:sldChg>
      <pc:sldChg chg="del">
        <pc:chgData name="Good, Carl" userId="S::st20229259@outlook.cardiffmet.ac.uk::0e91d943-375a-4be7-87fe-24009ba1a926" providerId="AD" clId="Web-{BCFF32B1-FBBE-81F7-463C-FFAF9E509007}" dt="2023-12-05T03:59:28.445" v="53"/>
        <pc:sldMkLst>
          <pc:docMk/>
          <pc:sldMk cId="3896571854" sldId="258"/>
        </pc:sldMkLst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661739753" sldId="259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661739753" sldId="259"/>
            <ac:spMk id="2" creationId="{CA07BBBA-D6CA-C457-7E40-2621A6999F2A}"/>
          </ac:spMkLst>
        </pc:spChg>
        <pc:picChg chg="mod ord">
          <ac:chgData name="Good, Carl" userId="S::st20229259@outlook.cardiffmet.ac.uk::0e91d943-375a-4be7-87fe-24009ba1a926" providerId="AD" clId="Web-{BCFF32B1-FBBE-81F7-463C-FFAF9E509007}" dt="2023-12-05T04:00:43.355" v="69"/>
          <ac:picMkLst>
            <pc:docMk/>
            <pc:sldMk cId="661739753" sldId="259"/>
            <ac:picMk id="4" creationId="{9CC16C12-047D-9CB5-7B64-681C49DAFCFF}"/>
          </ac:picMkLst>
        </pc:pic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1769653340" sldId="260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1769653340" sldId="260"/>
            <ac:spMk id="2" creationId="{36A3DB9E-CF23-F507-DE6A-5DE6FA1F310D}"/>
          </ac:spMkLst>
        </pc:spChg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1769653340" sldId="260"/>
            <ac:spMk id="3" creationId="{610FDA2F-F824-34A7-3593-BDBB1BF909F3}"/>
          </ac:spMkLst>
        </pc:sp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2397452826" sldId="261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2397452826" sldId="261"/>
            <ac:spMk id="2" creationId="{0211FA36-34A1-A4D4-F095-725A1A0BFDFA}"/>
          </ac:spMkLst>
        </pc:spChg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2397452826" sldId="261"/>
            <ac:spMk id="3" creationId="{153BBE05-7DDD-1F49-A4D3-68B968F3A82E}"/>
          </ac:spMkLst>
        </pc:sp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3111972619" sldId="262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3111972619" sldId="262"/>
            <ac:spMk id="2" creationId="{0493C996-854F-7553-181A-B479B00ECBCD}"/>
          </ac:spMkLst>
        </pc:spChg>
        <pc:picChg chg="mod ord">
          <ac:chgData name="Good, Carl" userId="S::st20229259@outlook.cardiffmet.ac.uk::0e91d943-375a-4be7-87fe-24009ba1a926" providerId="AD" clId="Web-{BCFF32B1-FBBE-81F7-463C-FFAF9E509007}" dt="2023-12-05T04:00:43.355" v="69"/>
          <ac:picMkLst>
            <pc:docMk/>
            <pc:sldMk cId="3111972619" sldId="262"/>
            <ac:picMk id="4" creationId="{610E8C8F-A3A7-9F21-8B15-EC84282672C7}"/>
          </ac:picMkLst>
        </pc:picChg>
      </pc:sldChg>
      <pc:sldChg chg="modSp mod or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2039926671" sldId="263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2039926671" sldId="263"/>
            <ac:spMk id="2" creationId="{0493C996-854F-7553-181A-B479B00ECBCD}"/>
          </ac:spMkLst>
        </pc:spChg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2039926671" sldId="263"/>
            <ac:spMk id="3" creationId="{3132597B-43A7-5FAA-8886-4E8049FCA3E0}"/>
          </ac:spMkLst>
        </pc:sp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3923027616" sldId="265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3923027616" sldId="265"/>
            <ac:spMk id="2" creationId="{8641061F-813D-000B-2516-1587DD67D72C}"/>
          </ac:spMkLst>
        </pc:spChg>
        <pc:picChg chg="mod ord">
          <ac:chgData name="Good, Carl" userId="S::st20229259@outlook.cardiffmet.ac.uk::0e91d943-375a-4be7-87fe-24009ba1a926" providerId="AD" clId="Web-{BCFF32B1-FBBE-81F7-463C-FFAF9E509007}" dt="2023-12-05T04:00:43.355" v="69"/>
          <ac:picMkLst>
            <pc:docMk/>
            <pc:sldMk cId="3923027616" sldId="265"/>
            <ac:picMk id="7" creationId="{A5011739-11FA-1A89-78E1-D52FEF36107D}"/>
          </ac:picMkLst>
        </pc:pic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2728395054" sldId="266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2728395054" sldId="266"/>
            <ac:spMk id="2" creationId="{8641061F-813D-000B-2516-1587DD67D72C}"/>
          </ac:spMkLst>
        </pc:spChg>
        <pc:picChg chg="mod ord">
          <ac:chgData name="Good, Carl" userId="S::st20229259@outlook.cardiffmet.ac.uk::0e91d943-375a-4be7-87fe-24009ba1a926" providerId="AD" clId="Web-{BCFF32B1-FBBE-81F7-463C-FFAF9E509007}" dt="2023-12-05T04:00:43.355" v="69"/>
          <ac:picMkLst>
            <pc:docMk/>
            <pc:sldMk cId="2728395054" sldId="266"/>
            <ac:picMk id="6" creationId="{F2EE1AC0-DF1B-A831-C1F9-A74FDD4E115B}"/>
          </ac:picMkLst>
        </pc:pic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1375803140" sldId="268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1375803140" sldId="268"/>
            <ac:spMk id="2" creationId="{0211FA36-34A1-A4D4-F095-725A1A0BFDFA}"/>
          </ac:spMkLst>
        </pc:spChg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1375803140" sldId="268"/>
            <ac:spMk id="3" creationId="{153BBE05-7DDD-1F49-A4D3-68B968F3A82E}"/>
          </ac:spMkLst>
        </pc:sp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756531499" sldId="269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756531499" sldId="269"/>
            <ac:spMk id="2" creationId="{0493C996-854F-7553-181A-B479B00ECBCD}"/>
          </ac:spMkLst>
        </pc:spChg>
        <pc:picChg chg="mod ord">
          <ac:chgData name="Good, Carl" userId="S::st20229259@outlook.cardiffmet.ac.uk::0e91d943-375a-4be7-87fe-24009ba1a926" providerId="AD" clId="Web-{BCFF32B1-FBBE-81F7-463C-FFAF9E509007}" dt="2023-12-05T04:00:43.355" v="69"/>
          <ac:picMkLst>
            <pc:docMk/>
            <pc:sldMk cId="756531499" sldId="269"/>
            <ac:picMk id="4" creationId="{64857C88-7C93-DADE-2C99-4A5A72B9FEDB}"/>
          </ac:picMkLst>
        </pc:pic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1513705018" sldId="270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1513705018" sldId="270"/>
            <ac:spMk id="2" creationId="{0493C996-854F-7553-181A-B479B00ECBCD}"/>
          </ac:spMkLst>
        </pc:spChg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1513705018" sldId="270"/>
            <ac:spMk id="3" creationId="{3132597B-43A7-5FAA-8886-4E8049FCA3E0}"/>
          </ac:spMkLst>
        </pc:sp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407224412" sldId="271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407224412" sldId="271"/>
            <ac:spMk id="3" creationId="{00000000-0000-0000-0000-000000000000}"/>
          </ac:spMkLst>
        </pc:spChg>
      </pc:sldChg>
      <pc:sldChg chg="addSp delSp 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700282560" sldId="272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700282560" sldId="272"/>
            <ac:spMk id="2" creationId="{0493C996-854F-7553-181A-B479B00ECBCD}"/>
          </ac:spMkLst>
        </pc:spChg>
        <pc:picChg chg="add del mod">
          <ac:chgData name="Good, Carl" userId="S::st20229259@outlook.cardiffmet.ac.uk::0e91d943-375a-4be7-87fe-24009ba1a926" providerId="AD" clId="Web-{BCFF32B1-FBBE-81F7-463C-FFAF9E509007}" dt="2023-12-05T03:57:24.921" v="8"/>
          <ac:picMkLst>
            <pc:docMk/>
            <pc:sldMk cId="700282560" sldId="272"/>
            <ac:picMk id="3" creationId="{5A76FDE0-FCD4-9DB8-6520-B61B7676C94B}"/>
          </ac:picMkLst>
        </pc:picChg>
        <pc:picChg chg="add mod">
          <ac:chgData name="Good, Carl" userId="S::st20229259@outlook.cardiffmet.ac.uk::0e91d943-375a-4be7-87fe-24009ba1a926" providerId="AD" clId="Web-{BCFF32B1-FBBE-81F7-463C-FFAF9E509007}" dt="2023-12-05T03:57:57.751" v="29" actId="1076"/>
          <ac:picMkLst>
            <pc:docMk/>
            <pc:sldMk cId="700282560" sldId="272"/>
            <ac:picMk id="4" creationId="{2D06D434-9A8D-54E3-2A8A-401AFDA5E805}"/>
          </ac:picMkLst>
        </pc:picChg>
        <pc:picChg chg="add mod modCrop">
          <ac:chgData name="Good, Carl" userId="S::st20229259@outlook.cardiffmet.ac.uk::0e91d943-375a-4be7-87fe-24009ba1a926" providerId="AD" clId="Web-{BCFF32B1-FBBE-81F7-463C-FFAF9E509007}" dt="2023-12-05T03:57:59.064" v="30" actId="1076"/>
          <ac:picMkLst>
            <pc:docMk/>
            <pc:sldMk cId="700282560" sldId="272"/>
            <ac:picMk id="5" creationId="{40694F21-5EE7-007E-4D1B-1D18670C9758}"/>
          </ac:picMkLst>
        </pc:picChg>
        <pc:picChg chg="mod ord modCrop">
          <ac:chgData name="Good, Carl" userId="S::st20229259@outlook.cardiffmet.ac.uk::0e91d943-375a-4be7-87fe-24009ba1a926" providerId="AD" clId="Web-{BCFF32B1-FBBE-81F7-463C-FFAF9E509007}" dt="2023-12-05T04:00:43.355" v="69"/>
          <ac:picMkLst>
            <pc:docMk/>
            <pc:sldMk cId="700282560" sldId="272"/>
            <ac:picMk id="6" creationId="{D6CAB0E0-23B1-5526-CAD3-CE74A4C8694A}"/>
          </ac:picMkLst>
        </pc:picChg>
      </pc:sldChg>
      <pc:sldChg chg="modSp mo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253857904" sldId="273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253857904" sldId="273"/>
            <ac:spMk id="2" creationId="{CA07BBBA-D6CA-C457-7E40-2621A6999F2A}"/>
          </ac:spMkLst>
        </pc:spChg>
        <pc:picChg chg="mod ord">
          <ac:chgData name="Good, Carl" userId="S::st20229259@outlook.cardiffmet.ac.uk::0e91d943-375a-4be7-87fe-24009ba1a926" providerId="AD" clId="Web-{BCFF32B1-FBBE-81F7-463C-FFAF9E509007}" dt="2023-12-05T04:00:43.355" v="69"/>
          <ac:picMkLst>
            <pc:docMk/>
            <pc:sldMk cId="253857904" sldId="273"/>
            <ac:picMk id="13" creationId="{BEB89A33-AF57-806F-1F4D-54A3F0D249C5}"/>
          </ac:picMkLst>
        </pc:picChg>
      </pc:sldChg>
      <pc:sldChg chg="addSp delSp modSp add mod replId modClrScheme chgLayout">
        <pc:chgData name="Good, Carl" userId="S::st20229259@outlook.cardiffmet.ac.uk::0e91d943-375a-4be7-87fe-24009ba1a926" providerId="AD" clId="Web-{BCFF32B1-FBBE-81F7-463C-FFAF9E509007}" dt="2023-12-05T04:00:43.355" v="69"/>
        <pc:sldMkLst>
          <pc:docMk/>
          <pc:sldMk cId="32285130" sldId="274"/>
        </pc:sldMkLst>
        <pc:spChg chg="mod ord">
          <ac:chgData name="Good, Carl" userId="S::st20229259@outlook.cardiffmet.ac.uk::0e91d943-375a-4be7-87fe-24009ba1a926" providerId="AD" clId="Web-{BCFF32B1-FBBE-81F7-463C-FFAF9E509007}" dt="2023-12-05T04:00:43.355" v="69"/>
          <ac:spMkLst>
            <pc:docMk/>
            <pc:sldMk cId="32285130" sldId="274"/>
            <ac:spMk id="2" creationId="{CA07BBBA-D6CA-C457-7E40-2621A6999F2A}"/>
          </ac:spMkLst>
        </pc:spChg>
        <pc:spChg chg="del">
          <ac:chgData name="Good, Carl" userId="S::st20229259@outlook.cardiffmet.ac.uk::0e91d943-375a-4be7-87fe-24009ba1a926" providerId="AD" clId="Web-{BCFF32B1-FBBE-81F7-463C-FFAF9E509007}" dt="2023-12-05T03:58:19.206" v="37"/>
          <ac:spMkLst>
            <pc:docMk/>
            <pc:sldMk cId="32285130" sldId="274"/>
            <ac:spMk id="3" creationId="{7DD8DDCB-4E01-B912-D4AD-FDC7F5355DF8}"/>
          </ac:spMkLst>
        </pc:spChg>
        <pc:spChg chg="add del mod">
          <ac:chgData name="Good, Carl" userId="S::st20229259@outlook.cardiffmet.ac.uk::0e91d943-375a-4be7-87fe-24009ba1a926" providerId="AD" clId="Web-{BCFF32B1-FBBE-81F7-463C-FFAF9E509007}" dt="2023-12-05T03:58:18.081" v="36"/>
          <ac:spMkLst>
            <pc:docMk/>
            <pc:sldMk cId="32285130" sldId="274"/>
            <ac:spMk id="5" creationId="{F21BB059-0020-04B8-97DA-9B9DB8B0A862}"/>
          </ac:spMkLst>
        </pc:spChg>
        <pc:spChg chg="mod">
          <ac:chgData name="Good, Carl" userId="S::st20229259@outlook.cardiffmet.ac.uk::0e91d943-375a-4be7-87fe-24009ba1a926" providerId="AD" clId="Web-{BCFF32B1-FBBE-81F7-463C-FFAF9E509007}" dt="2023-12-05T03:58:49.161" v="52"/>
          <ac:spMkLst>
            <pc:docMk/>
            <pc:sldMk cId="32285130" sldId="274"/>
            <ac:spMk id="18" creationId="{83A1C3B0-58AE-96F0-C64C-3352ED3A7843}"/>
          </ac:spMkLst>
        </pc:spChg>
        <pc:picChg chg="del">
          <ac:chgData name="Good, Carl" userId="S::st20229259@outlook.cardiffmet.ac.uk::0e91d943-375a-4be7-87fe-24009ba1a926" providerId="AD" clId="Web-{BCFF32B1-FBBE-81F7-463C-FFAF9E509007}" dt="2023-12-05T03:58:14.737" v="34"/>
          <ac:picMkLst>
            <pc:docMk/>
            <pc:sldMk cId="32285130" sldId="274"/>
            <ac:picMk id="10" creationId="{995FC999-183A-442A-25BB-124D12C2A2B4}"/>
          </ac:picMkLst>
        </pc:picChg>
        <pc:picChg chg="del">
          <ac:chgData name="Good, Carl" userId="S::st20229259@outlook.cardiffmet.ac.uk::0e91d943-375a-4be7-87fe-24009ba1a926" providerId="AD" clId="Web-{BCFF32B1-FBBE-81F7-463C-FFAF9E509007}" dt="2023-12-05T03:58:14.627" v="33"/>
          <ac:picMkLst>
            <pc:docMk/>
            <pc:sldMk cId="32285130" sldId="274"/>
            <ac:picMk id="13" creationId="{BEB89A33-AF57-806F-1F4D-54A3F0D249C5}"/>
          </ac:picMkLst>
        </pc:picChg>
        <pc:picChg chg="del">
          <ac:chgData name="Good, Carl" userId="S::st20229259@outlook.cardiffmet.ac.uk::0e91d943-375a-4be7-87fe-24009ba1a926" providerId="AD" clId="Web-{BCFF32B1-FBBE-81F7-463C-FFAF9E509007}" dt="2023-12-05T03:58:15.909" v="35"/>
          <ac:picMkLst>
            <pc:docMk/>
            <pc:sldMk cId="32285130" sldId="274"/>
            <ac:picMk id="16" creationId="{123BF4B0-7396-170E-53A0-9D883AB36A92}"/>
          </ac:picMkLst>
        </pc:picChg>
      </pc:sldChg>
      <pc:sldMasterChg chg="add del addSldLayout delSldLayout">
        <pc:chgData name="Good, Carl" userId="S::st20229259@outlook.cardiffmet.ac.uk::0e91d943-375a-4be7-87fe-24009ba1a926" providerId="AD" clId="Web-{BCFF32B1-FBBE-81F7-463C-FFAF9E509007}" dt="2023-12-05T04:00:43.355" v="69"/>
        <pc:sldMasterMkLst>
          <pc:docMk/>
          <pc:sldMasterMk cId="2460954070" sldId="2147483660"/>
        </pc:sldMasterMkLst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Good, Carl" userId="S::st20229259@outlook.cardiffmet.ac.uk::0e91d943-375a-4be7-87fe-24009ba1a926" providerId="AD" clId="Web-{BCFF32B1-FBBE-81F7-463C-FFAF9E509007}" dt="2023-12-05T04:00:43.355" v="69"/>
        <pc:sldMasterMkLst>
          <pc:docMk/>
          <pc:sldMasterMk cId="3625379218" sldId="2147483672"/>
        </pc:sldMasterMkLst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2911567128" sldId="2147483673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3881725387" sldId="2147483674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2301355762" sldId="214748367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3630249943" sldId="214748367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1239395662" sldId="214748367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3401205255" sldId="214748367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2981360805" sldId="214748367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283600733" sldId="214748368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141408576" sldId="2147483681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874586876" sldId="2147483682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3.355" v="69"/>
          <pc:sldLayoutMkLst>
            <pc:docMk/>
            <pc:sldMasterMk cId="3625379218" sldId="2147483672"/>
            <pc:sldLayoutMk cId="2018073662" sldId="2147483683"/>
          </pc:sldLayoutMkLst>
        </pc:sldLayoutChg>
      </pc:sldMasterChg>
      <pc:sldMasterChg chg="add del addSldLayout delSldLayout modSldLayout">
        <pc:chgData name="Good, Carl" userId="S::st20229259@outlook.cardiffmet.ac.uk::0e91d943-375a-4be7-87fe-24009ba1a926" providerId="AD" clId="Web-{BCFF32B1-FBBE-81F7-463C-FFAF9E509007}" dt="2023-12-05T04:00:42.043" v="68"/>
        <pc:sldMasterMkLst>
          <pc:docMk/>
          <pc:sldMasterMk cId="3688365554" sldId="2147483684"/>
        </pc:sldMasterMkLst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1924062967" sldId="214748368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3561502439" sldId="214748368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1550243039" sldId="214748368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1015733609" sldId="214748368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2017441142" sldId="214748368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3640304836" sldId="214748369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2627097354" sldId="2147483691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2011495381" sldId="2147483692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3688960236" sldId="2147483693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4160339977" sldId="2147483694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2687317567" sldId="214748369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3218866247" sldId="214748369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3042330275" sldId="214748369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3102658980" sldId="214748369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1643658430" sldId="214748369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170131898" sldId="214748370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42.043" v="68"/>
          <pc:sldLayoutMkLst>
            <pc:docMk/>
            <pc:sldMasterMk cId="3688365554" sldId="2147483684"/>
            <pc:sldLayoutMk cId="2008510679" sldId="2147483701"/>
          </pc:sldLayoutMkLst>
        </pc:sldLayoutChg>
      </pc:sldMasterChg>
      <pc:sldMasterChg chg="add del addSldLayout delSldLayout modSldLayout">
        <pc:chgData name="Good, Carl" userId="S::st20229259@outlook.cardiffmet.ac.uk::0e91d943-375a-4be7-87fe-24009ba1a926" providerId="AD" clId="Web-{BCFF32B1-FBBE-81F7-463C-FFAF9E509007}" dt="2023-12-05T04:00:39.590" v="67"/>
        <pc:sldMasterMkLst>
          <pc:docMk/>
          <pc:sldMasterMk cId="3888350599" sldId="2147483702"/>
        </pc:sldMasterMkLst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1948056277" sldId="2147483703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2375716650" sldId="2147483704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640882298" sldId="214748370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3160638386" sldId="214748370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3419118169" sldId="214748370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1113597961" sldId="214748370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894952666" sldId="214748370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3435392444" sldId="214748371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1511567440" sldId="2147483711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1252034059" sldId="2147483712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9.590" v="67"/>
          <pc:sldLayoutMkLst>
            <pc:docMk/>
            <pc:sldMasterMk cId="3888350599" sldId="2147483702"/>
            <pc:sldLayoutMk cId="2298387929" sldId="2147483713"/>
          </pc:sldLayoutMkLst>
        </pc:sldLayoutChg>
      </pc:sldMasterChg>
      <pc:sldMasterChg chg="add del addSldLayout delSldLayout modSldLayout">
        <pc:chgData name="Good, Carl" userId="S::st20229259@outlook.cardiffmet.ac.uk::0e91d943-375a-4be7-87fe-24009ba1a926" providerId="AD" clId="Web-{BCFF32B1-FBBE-81F7-463C-FFAF9E509007}" dt="2023-12-05T04:00:38.636" v="66"/>
        <pc:sldMasterMkLst>
          <pc:docMk/>
          <pc:sldMasterMk cId="3676638567" sldId="2147483714"/>
        </pc:sldMasterMkLst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392403391" sldId="214748371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1243325742" sldId="214748371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2017787744" sldId="214748371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2813600789" sldId="214748371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1673317948" sldId="214748371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2102676123" sldId="214748372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1308792453" sldId="2147483721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1067516656" sldId="2147483722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584703255" sldId="2147483723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3236493493" sldId="2147483724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3645692517" sldId="214748372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696026328" sldId="214748372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2896847235" sldId="214748372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2064528279" sldId="214748372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557360605" sldId="214748372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2569244419" sldId="214748373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8.636" v="66"/>
          <pc:sldLayoutMkLst>
            <pc:docMk/>
            <pc:sldMasterMk cId="3676638567" sldId="2147483714"/>
            <pc:sldLayoutMk cId="2033278052" sldId="2147483731"/>
          </pc:sldLayoutMkLst>
        </pc:sldLayoutChg>
      </pc:sldMasterChg>
      <pc:sldMasterChg chg="add del addSldLayout delSldLayout modSldLayout">
        <pc:chgData name="Good, Carl" userId="S::st20229259@outlook.cardiffmet.ac.uk::0e91d943-375a-4be7-87fe-24009ba1a926" providerId="AD" clId="Web-{BCFF32B1-FBBE-81F7-463C-FFAF9E509007}" dt="2023-12-05T04:00:36.855" v="65"/>
        <pc:sldMasterMkLst>
          <pc:docMk/>
          <pc:sldMasterMk cId="1586375727" sldId="2147483732"/>
        </pc:sldMasterMkLst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91704978" sldId="2147483733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314372132" sldId="2147483734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2546262777" sldId="214748373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4086287979" sldId="214748373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275309315" sldId="214748373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605826774" sldId="214748373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2754926461" sldId="214748373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3160606297" sldId="214748374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2292494960" sldId="2147483741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814761151" sldId="2147483742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294247370" sldId="2147483743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217078421" sldId="2147483744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852322339" sldId="214748374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3317742834" sldId="214748374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184128038" sldId="214748374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2414561323" sldId="214748374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6.855" v="65"/>
          <pc:sldLayoutMkLst>
            <pc:docMk/>
            <pc:sldMasterMk cId="1586375727" sldId="2147483732"/>
            <pc:sldLayoutMk cId="3070702166" sldId="2147483749"/>
          </pc:sldLayoutMkLst>
        </pc:sldLayoutChg>
      </pc:sldMasterChg>
      <pc:sldMasterChg chg="add del addSldLayout delSldLayout modSldLayout">
        <pc:chgData name="Good, Carl" userId="S::st20229259@outlook.cardiffmet.ac.uk::0e91d943-375a-4be7-87fe-24009ba1a926" providerId="AD" clId="Web-{BCFF32B1-FBBE-81F7-463C-FFAF9E509007}" dt="2023-12-05T04:00:34.730" v="64"/>
        <pc:sldMasterMkLst>
          <pc:docMk/>
          <pc:sldMasterMk cId="1048156404" sldId="2147483750"/>
        </pc:sldMasterMkLst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4079385842" sldId="2147483751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861142639" sldId="2147483752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1535425473" sldId="2147483753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2226310186" sldId="2147483754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3568913889" sldId="214748375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1471291090" sldId="214748375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2605076345" sldId="214748375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258400218" sldId="214748375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3843998344" sldId="214748375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2157782593" sldId="214748376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4.730" v="64"/>
          <pc:sldLayoutMkLst>
            <pc:docMk/>
            <pc:sldMasterMk cId="1048156404" sldId="2147483750"/>
            <pc:sldLayoutMk cId="2024468282" sldId="2147483761"/>
          </pc:sldLayoutMkLst>
        </pc:sldLayoutChg>
      </pc:sldMasterChg>
      <pc:sldMasterChg chg="add del addSldLayout delSldLayout modSldLayout">
        <pc:chgData name="Good, Carl" userId="S::st20229259@outlook.cardiffmet.ac.uk::0e91d943-375a-4be7-87fe-24009ba1a926" providerId="AD" clId="Web-{BCFF32B1-FBBE-81F7-463C-FFAF9E509007}" dt="2023-12-05T04:00:32.933" v="63"/>
        <pc:sldMasterMkLst>
          <pc:docMk/>
          <pc:sldMasterMk cId="1876975932" sldId="2147483762"/>
        </pc:sldMasterMkLst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785471171" sldId="2147483763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4064899525" sldId="2147483764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3575346850" sldId="214748376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1637337312" sldId="214748376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1527800874" sldId="214748376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2802795264" sldId="214748376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2616477341" sldId="214748376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2414794733" sldId="214748377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3111386138" sldId="2147483771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3814417410" sldId="2147483772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933" v="63"/>
          <pc:sldLayoutMkLst>
            <pc:docMk/>
            <pc:sldMasterMk cId="1876975932" sldId="2147483762"/>
            <pc:sldLayoutMk cId="437200056" sldId="2147483773"/>
          </pc:sldLayoutMkLst>
        </pc:sldLayoutChg>
      </pc:sldMasterChg>
      <pc:sldMasterChg chg="add del addSldLayout delSldLayout modSldLayout">
        <pc:chgData name="Good, Carl" userId="S::st20229259@outlook.cardiffmet.ac.uk::0e91d943-375a-4be7-87fe-24009ba1a926" providerId="AD" clId="Web-{BCFF32B1-FBBE-81F7-463C-FFAF9E509007}" dt="2023-12-05T04:00:32.183" v="62"/>
        <pc:sldMasterMkLst>
          <pc:docMk/>
          <pc:sldMasterMk cId="1778217002" sldId="2147483774"/>
        </pc:sldMasterMkLst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741506062" sldId="2147483775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4288902046" sldId="2147483776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3924068603" sldId="2147483777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1610365483" sldId="2147483778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3685455715" sldId="2147483779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2474856515" sldId="2147483780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2092038348" sldId="2147483781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849625167" sldId="2147483782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4260145456" sldId="2147483783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709801583" sldId="2147483784"/>
          </pc:sldLayoutMkLst>
        </pc:sldLayoutChg>
        <pc:sldLayoutChg chg="add del mod replId">
          <pc:chgData name="Good, Carl" userId="S::st20229259@outlook.cardiffmet.ac.uk::0e91d943-375a-4be7-87fe-24009ba1a926" providerId="AD" clId="Web-{BCFF32B1-FBBE-81F7-463C-FFAF9E509007}" dt="2023-12-05T04:00:32.183" v="62"/>
          <pc:sldLayoutMkLst>
            <pc:docMk/>
            <pc:sldMasterMk cId="1778217002" sldId="2147483774"/>
            <pc:sldLayoutMk cId="1385793763" sldId="2147483785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0:20:02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17145 7911 16383 0 0,'4512'319'0'0'0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8017 13597 16383 0 0,'5'0'0'0'0,"7"0"0"0"0,8 0 0 0 0,-1-5 0 0 0,2-3 0 0 0,-2-4 0 0 0,0 0 0 0 0,-2-4 0 0 0,0 1 0 0 0,-1-2 0 0 0,0 2 0 0 0,-1-2 0 0 0,1 2 0 0 0,-2-2 0 0 0,3 2 0 0 0,-3-2 0 0 0,3 3 0 0 0,3-3 0 0 0,3-3 0 0 0,4 2 0 0 0,-4-1 0 0 0,1 2 0 0 0,-5-1 0 0 0,0 2 0 0 0,3-1 0 0 0,2 2 0 0 0,-3-1 0 0 0,0 2 0 0 0,-3-3 0 0 0,1 3 0 0 0,-3-3 0 0 0,0 3 0 0 0,-1-3 0 0 0,1 3 0 0 0,4 3 0 0 0,-2-2 0 0 0,-4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12726 17457 16383 0 0,'6'0'0'0'0,"1"6"0"0"0,0 6 0 0 0,3 2 0 0 0,1 3 0 0 0,3-1 0 0 0,0 3 0 0 0,3-3 0 0 0,-3 1 0 0 0,3-1 0 0 0,-2 1 0 0 0,2-3 0 0 0,3 3 0 0 0,4-2 0 0 0,-2 1 0 0 0,-1-1 0 0 0,3 1 0 0 0,2-1 0 0 0,2 1 0 0 0,1-1 0 0 0,2 1 0 0 0,0 4 0 0 0,1-2 0 0 0,-1-3 0 0 0,1 0 0 0 0,-1-2 0 0 0,0-3 0 0 0,1 1 0 0 0,-1 0 0 0 0,0-2 0 0 0,0 2 0 0 0,0-1 0 0 0,0-1 0 0 0,1-3 0 0 0,-1-2 0 0 0,0 3 0 0 0,0 1 0 0 0,0-2 0 0 0,0-1 0 0 0,0-1 0 0 0,0 3 0 0 0,0 1 0 0 0,6-1 0 0 0,1-2 0 0 0,0 4 0 0 0,-2 0 0 0 0,-1-1 0 0 0,4-3 0 0 0,1-1 0 0 0,-2-2 0 0 0,4 5 0 0 0,0 0 0 0 0,-2-1 0 0 0,2-1 0 0 0,1-1 0 0 0,-3-2 0 0 0,3-1 0 0 0,-1-1 0 0 0,3 5 0 0 0,5 2 0 0 0,-2 0 0 0 0,3-2 0 0 0,-3-2 0 0 0,1 0 0 0 0,-2-2 0 0 0,-4-1 0 0 0,2 0 0 0 0,-3 0 0 0 0,3 0 0 0 0,0-1 0 0 0,1 1 0 0 0,5 0 0 0 0,3 0 0 0 0,-1 0 0 0 0,0 0 0 0 0,2 0 0 0 0,2 0 0 0 0,-3 0 0 0 0,0 0 0 0 0,-5 0 0 0 0,1 0 0 0 0,2 0 0 0 0,-2 0 0 0 0,0 0 0 0 0,-2 0 0 0 0,1 0 0 0 0,-3 0 0 0 0,7 0 0 0 0,0 0 0 0 0,1 0 0 0 0,-3 0 0 0 0,-5 0 0 0 0,0-5 0 0 0,-2-2 0 0 0,2 0 0 0 0,-2 1 0 0 0,-3 3 0 0 0,-3 0 0 0 0,3-3 0 0 0,-1-2 0 0 0,4 1 0 0 0,-1 2 0 0 0,-2-4 0 0 0,3 0 0 0 0,-2 1 0 0 0,-1 3 0 0 0,-4 1 0 0 0,4-3 0 0 0,-1-1 0 0 0,-2 1 0 0 0,-1 1 0 0 0,-3-2 0 0 0,5-1 0 0 0,0 1 0 0 0,-1 2 0 0 0,-2-3 0 0 0,4 0 0 0 0,0-4 0 0 0,-1 1 0 0 0,-2 1 0 0 0,3-1 0 0 0,0 0 0 0 0,-1 3 0 0 0,-3-3 0 0 0,-1 1 0 0 0,-2-3 0 0 0,-1 1 0 0 0,0 2 0 0 0,-1-2 0 0 0,-1 2 0 0 0,1 2 0 0 0,-6-3 0 0 0,-1 1 0 0 0,1-3 0 0 0,0 1 0 0 0,2-3 0 0 0,2 2 0 0 0,-4-3 0 0 0,-2 3 0 0 0,2 2 0 0 0,-5-1 0 0 0,1 1 0 0 0,-4-2 0 0 0,1 1 0 0 0,-3-3 0 0 0,1 2 0 0 0,-2-2 0 0 0,2 1 0 0 0,-1-2 0 0 0,1 3 0 0 0,-2-3 0 0 0,3-3 0 0 0,-3-4 0 0 0,3-2 0 0 0,-3-3 0 0 0,3-2 0 0 0,-2 0 0 0 0,-4-1 0 0 0,-4 0 0 0 0,-2 0 0 0 0,-3 1 0 0 0,4 5 0 0 0,1 1 0 0 0,-1 1 0 0 0,-1-2 0 0 0,-2-1 0 0 0,-1-2 0 0 0,-1-1 0 0 0,-1 0 0 0 0,0-1 0 0 0,0-1 0 0 0,-1 1 0 0 0,1-1 0 0 0,0 1 0 0 0,0 0 0 0 0,0 0 0 0 0,0-1 0 0 0,0 1 0 0 0,0 0 0 0 0,0 0 0 0 0,0 0 0 0 0,0 0 0 0 0,0 0 0 0 0,0 0 0 0 0,0-1 0 0 0,0 7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17454 16404 16383 0 0,'-6'0'0'0'0,"-1"5"0"0"0,-5 2 0 0 0,0 6 0 0 0,-4-1 0 0 0,1 4 0 0 0,-2-1 0 0 0,2 2 0 0 0,-2-2 0 0 0,-4 2 0 0 0,-3-2 0 0 0,3 2 0 0 0,-1-2 0 0 0,3 2 0 0 0,0-3 0 0 0,4 3 0 0 0,-2-3 0 0 0,-3 3 0 0 0,-4 3 0 0 0,-2-2 0 0 0,3 2 0 0 0,0-4 0 0 0,-2 3 0 0 0,-1-4 0 0 0,3 2 0 0 0,1-2 0 0 0,4 1 0 0 0,-1-1 0 0 0,-2 1 0 0 0,-2-2 0 0 0,-4 3 0 0 0,-1-3 0 0 0,3 3 0 0 0,1-3 0 0 0,-1-2 0 0 0,4 0 0 0 0,0 0 0 0 0,-1 2 0 0 0,-3-1 0 0 0,3 3 0 0 0,6-2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17330 16404 16383 0 0,'0'5'0'0'0,"6"2"0"0"0,1 6 0 0 0,5-1 0 0 0,0 4 0 0 0,4-1 0 0 0,-1 2 0 0 0,-3 3 0 0 0,1-1 0 0 0,-1 1 0 0 0,3-2 0 0 0,-2 0 0 0 0,3-3 0 0 0,-1 2 0 0 0,1-2 0 0 0,-1 2 0 0 0,1 2 0 0 0,4-1 0 0 0,-1 2 0 0 0,0-3 0 0 0,-2 1 0 0 0,1-3 0 0 0,-2 2 0 0 0,1-2 0 0 0,3 1 0 0 0,3-1 0 0 0,-1 1 0 0 0,-1-2 0 0 0,-2 3 0 0 0,-1-3 0 0 0,4-2 0 0 0,-4 0 0 0 0,2 0 0 0 0,2-3 0 0 0,-3 2 0 0 0,1 0 0 0 0,-2 3 0 0 0,0-1 0 0 0,-3 2 0 0 0,2 0 0 0 0,2-4 0 0 0,-1-3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1:32:41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2619 5292 16383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1:32:41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2619 5292 16383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1:32:41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2619 5292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0:20:02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16960 10278 16383 0 0,'4873'-953'0'0'0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0:20:02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16880 12464 16383 0 0,'3786'-1922'0'0'0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8T10:20:02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17039 15317 16383 0 0,'4811'-3014'0'0'0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22:06:45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11857 7276 16383 0 0,'-4852'170'0'0'0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22:06:45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12152 9975 16383 0 0,'-5439'373'0'0'0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22:06:45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12627 13425 16383 0 0,'-4063'-1133'0'0'0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22:06:45.3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12056 16619 16383 0 0,'-4469'-629'0'0'0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6T02:13:02.9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8270 11668 16383 0 0,'0'5'0'0'0,"0"8"0"0"0,0 6 0 0 0,0 5 0 0 0,0 5 0 0 0,0 1 0 0 0,0 2 0 0 0,0 1 0 0 0,0-1 0 0 0,0 0 0 0 0,0 0 0 0 0,0 0 0 0 0,0-1 0 0 0,0 1 0 0 0,0-1 0 0 0,0 0 0 0 0,0 0 0 0 0,0 0 0 0 0,0 0 0 0 0,0 0 0 0 0,0 0 0 0 0,0 1 0 0 0,0-1 0 0 0,0 0 0 0 0,0 0 0 0 0,0 0 0 0 0,0 0 0 0 0,0 0 0 0 0,0 0 0 0 0,0 1 0 0 0,0-1 0 0 0,0 0 0 0 0,0 0 0 0 0,0 0 0 0 0,0 0 0 0 0,0 0 0 0 0,0 0 0 0 0,0 1 0 0 0,0-1 0 0 0,0 0 0 0 0,-5 0 0 0 0,-2 0 0 0 0,0 0 0 0 0,2 0 0 0 0,1 0 0 0 0,2 1 0 0 0,0-1 0 0 0,-4-5 0 0 0,-1-2 0 0 0,1 0 0 0 0,1 2 0 0 0,1 1 0 0 0,2 2 0 0 0,1 1 0 0 0,1 0 0 0 0,-6 1 0 0 0,0 1 0 0 0,-1-1 0 0 0,2 1 0 0 0,1-1 0 0 0,2 0 0 0 0,-4-5 0 0 0,-2-2 0 0 0,2 1 0 0 0,0 0 0 0 0,3 3 0 0 0,-5-5 0 0 0,0 0 0 0 0,1 1 0 0 0,2 2 0 0 0,1 1 0 0 0,-3 2 0 0 0,-1 1 0 0 0,-4-4 0 0 0,-6-7 0 0 0,1-12 0 0 0,3-12 0 0 0,-2-6 0 0 0,3-6 0 0 0,-3 0 0 0 0,2-2 0 0 0,-2-4 0 0 0,2-3 0 0 0,-3 3 0 0 0,3 0 0 0 0,-3 5 0 0 0,3-2 0 0 0,2-1 0 0 0,-1 3 0 0 0,2-2 0 0 0,-3 3 0 0 0,1 0 0 0 0,-3-4 0 0 0,2-2 0 0 0,-3 2 0 0 0,3-1 0 0 0,-3 4 0 0 0,2-1 0 0 0,-1 3 0 0 0,1-1 0 0 0,-2-3 0 0 0,3-3 0 0 0,-3 2 0 0 0,2 5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FD479-1B43-4806-84E4-F992A1A9B101}" type="datetimeFigureOut"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BFE3-87DF-4E67-80BA-99B4C1EE1A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base model I decided to create was a small house. To make it suit the aesthetic, I gave it neon lights.</a:t>
            </a:r>
            <a:endParaRPr lang="en-US" dirty="0">
              <a:cs typeface="Calibri"/>
            </a:endParaRPr>
          </a:p>
          <a:p>
            <a:r>
              <a:rPr lang="en-US" dirty="0"/>
              <a:t>The second iteration of this model was to add a garage and other rooms to it. I also decided to add solar panel-like plains on the roofs and also gave them a luminescent material. 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The final stage of this model I thought to add a filler at the back of the house. Can be used as a storage facility or extra housing. It then seemed a bit too dark, so I added some neon beams around each of the parts of the house and also gave it a lit-up roof. Replacing the neon lights with the beams makes it look neater.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CBFE3-87DF-4E67-80BA-99B4C1EE1AC5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4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customXml" Target="../ink/ink14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p3"/><Relationship Id="rId13" Type="http://schemas.microsoft.com/office/2007/relationships/media" Target="../media/media9.mp3"/><Relationship Id="rId18" Type="http://schemas.openxmlformats.org/officeDocument/2006/relationships/image" Target="../media/image43.png"/><Relationship Id="rId3" Type="http://schemas.microsoft.com/office/2007/relationships/media" Target="../media/media4.mp3"/><Relationship Id="rId7" Type="http://schemas.microsoft.com/office/2007/relationships/media" Target="../media/media6.mp3"/><Relationship Id="rId12" Type="http://schemas.openxmlformats.org/officeDocument/2006/relationships/audio" Target="../media/media8.mp3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6" Type="http://schemas.openxmlformats.org/officeDocument/2006/relationships/audio" Target="../media/media10.mp3"/><Relationship Id="rId1" Type="http://schemas.microsoft.com/office/2007/relationships/media" Target="../media/media3.mp3"/><Relationship Id="rId6" Type="http://schemas.openxmlformats.org/officeDocument/2006/relationships/audio" Target="../media/media5.mp3"/><Relationship Id="rId11" Type="http://schemas.microsoft.com/office/2007/relationships/media" Target="../media/media8.mp3"/><Relationship Id="rId5" Type="http://schemas.microsoft.com/office/2007/relationships/media" Target="../media/media5.mp3"/><Relationship Id="rId15" Type="http://schemas.microsoft.com/office/2007/relationships/media" Target="../media/media10.mp3"/><Relationship Id="rId10" Type="http://schemas.openxmlformats.org/officeDocument/2006/relationships/audio" Target="../media/media7.mp3"/><Relationship Id="rId4" Type="http://schemas.openxmlformats.org/officeDocument/2006/relationships/audio" Target="../media/media4.mp3"/><Relationship Id="rId9" Type="http://schemas.microsoft.com/office/2007/relationships/media" Target="../media/media7.mp3"/><Relationship Id="rId14" Type="http://schemas.openxmlformats.org/officeDocument/2006/relationships/audio" Target="../media/media9.mp3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customXml" Target="../ink/ink1.xml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3.xm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2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customXml" Target="../ink/ink8.xml"/><Relationship Id="rId3" Type="http://schemas.openxmlformats.org/officeDocument/2006/relationships/image" Target="../media/image6.png"/><Relationship Id="rId7" Type="http://schemas.openxmlformats.org/officeDocument/2006/relationships/customXml" Target="../ink/ink5.xml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7.xml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customXml" Target="../ink/ink6.xml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customXml" Target="../ink/ink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customXml" Target="../ink/ink11.xml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customXml" Target="../ink/ink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kv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kv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A30C41F0-6313-A016-E392-6D325C13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648" y="242088"/>
            <a:ext cx="6459705" cy="65086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2454AD-2A35-7D1F-FB06-FE61C4F18542}"/>
              </a:ext>
            </a:extLst>
          </p:cNvPr>
          <p:cNvSpPr txBox="1">
            <a:spLocks/>
          </p:cNvSpPr>
          <p:nvPr/>
        </p:nvSpPr>
        <p:spPr>
          <a:xfrm>
            <a:off x="9833647" y="6471982"/>
            <a:ext cx="2542712" cy="3852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DEDEDE"/>
                </a:solidFill>
                <a:latin typeface="Times New Roman"/>
                <a:ea typeface="+mj-lt"/>
                <a:cs typeface="+mj-lt"/>
              </a:rPr>
              <a:t>CIS5014_T1_PORT1</a:t>
            </a:r>
            <a:endParaRPr lang="en-US" sz="2000">
              <a:solidFill>
                <a:srgbClr val="DEDEDE"/>
              </a:solidFill>
              <a:latin typeface="Times New Roman"/>
              <a:cs typeface="Calibri Ligh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161ABD-48DA-7392-A50B-063E0B8370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259F2C-3D79-B36D-C500-4A6BE0ABED4B}"/>
              </a:ext>
            </a:extLst>
          </p:cNvPr>
          <p:cNvSpPr>
            <a:spLocks noGrp="1"/>
          </p:cNvSpPr>
          <p:nvPr/>
        </p:nvSpPr>
        <p:spPr>
          <a:xfrm>
            <a:off x="1415143" y="182993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/>
                <a:cs typeface="Calibri Light"/>
              </a:rPr>
              <a:t>UNIVERSUM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CDC76BF-3FD2-BC19-FA61-431BD6693302}"/>
              </a:ext>
            </a:extLst>
          </p:cNvPr>
          <p:cNvSpPr>
            <a:spLocks noGrp="1"/>
          </p:cNvSpPr>
          <p:nvPr/>
        </p:nvSpPr>
        <p:spPr>
          <a:xfrm>
            <a:off x="3807244" y="4222799"/>
            <a:ext cx="4359798" cy="1019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/>
                <a:cs typeface="Times New Roman"/>
              </a:rPr>
              <a:t>Introduction to</a:t>
            </a:r>
          </a:p>
          <a:p>
            <a:r>
              <a:rPr lang="en-US" sz="2000" dirty="0">
                <a:latin typeface="Times New Roman"/>
                <a:cs typeface="Times New Roman"/>
              </a:rPr>
              <a:t>Level Design &amp; Game Asset Creation</a:t>
            </a:r>
            <a:endParaRPr lang="en-US" sz="2800" dirty="0">
              <a:cs typeface="Calibri" panose="020F0502020204030204"/>
            </a:endParaRPr>
          </a:p>
          <a:p>
            <a:endParaRPr lang="en-US" sz="1100" dirty="0">
              <a:cs typeface="Calibri"/>
            </a:endParaRPr>
          </a:p>
        </p:txBody>
      </p:sp>
      <p:pic>
        <p:nvPicPr>
          <p:cNvPr id="11" name="Picture 10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8DDF3D48-6514-3A6B-6B29-469EFE01E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161" y="1701604"/>
            <a:ext cx="1489827" cy="150914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3D9E40A5-9031-4738-85B7-9F26B256FDA1}"/>
              </a:ext>
            </a:extLst>
          </p:cNvPr>
          <p:cNvSpPr>
            <a:spLocks noGrp="1"/>
          </p:cNvSpPr>
          <p:nvPr/>
        </p:nvSpPr>
        <p:spPr>
          <a:xfrm>
            <a:off x="0" y="6475604"/>
            <a:ext cx="2680772" cy="379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DEDEDE"/>
                </a:solidFill>
                <a:latin typeface="Times New Roman"/>
                <a:cs typeface="Calibri"/>
              </a:rPr>
              <a:t>Carl Good (st20229259)</a:t>
            </a:r>
            <a:endParaRPr lang="en-US" sz="2000">
              <a:solidFill>
                <a:srgbClr val="DEDEDE"/>
              </a:solidFill>
              <a:latin typeface="Times New Roman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BBBA-D6CA-C457-7E40-2621A699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Textures</a:t>
            </a:r>
            <a:r>
              <a:rPr lang="en-US" dirty="0">
                <a:latin typeface="Times New Roman"/>
                <a:cs typeface="Times New Roman"/>
              </a:rPr>
              <a:t> – Male Character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C16C12-047D-9CB5-7B64-681C49DA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078" y="1884575"/>
            <a:ext cx="3041785" cy="3081339"/>
          </a:xfrm>
        </p:spPr>
      </p:pic>
      <p:pic>
        <p:nvPicPr>
          <p:cNvPr id="5" name="Picture 4" descr="A cartoon of a robot&#10;&#10;Description automatically generated">
            <a:extLst>
              <a:ext uri="{FF2B5EF4-FFF2-40B4-BE49-F238E27FC236}">
                <a16:creationId xmlns:a16="http://schemas.microsoft.com/office/drawing/2014/main" id="{9A63DAC0-E792-B73F-038E-97B6F6C1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467" y="1884465"/>
            <a:ext cx="3052417" cy="4467171"/>
          </a:xfrm>
          <a:prstGeom prst="rect">
            <a:avLst/>
          </a:prstGeom>
        </p:spPr>
      </p:pic>
      <p:pic>
        <p:nvPicPr>
          <p:cNvPr id="7" name="Picture 6" descr="A cartoon of a person wearing a blue suit&#10;&#10;Description automatically generated">
            <a:extLst>
              <a:ext uri="{FF2B5EF4-FFF2-40B4-BE49-F238E27FC236}">
                <a16:creationId xmlns:a16="http://schemas.microsoft.com/office/drawing/2014/main" id="{5DB8B227-43B2-2405-26FA-2153B7CAC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327" y="5260146"/>
            <a:ext cx="2057262" cy="18704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14:cNvPr>
              <p14:cNvContentPartPr/>
              <p14:nvPr/>
            </p14:nvContentPartPr>
            <p14:xfrm>
              <a:off x="-2104029" y="1137313"/>
              <a:ext cx="11373" cy="1137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672679" y="580036"/>
                <a:ext cx="1137300" cy="11373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DD8DDCB-4E01-B912-D4AD-FDC7F5355DF8}"/>
              </a:ext>
            </a:extLst>
          </p:cNvPr>
          <p:cNvSpPr txBox="1"/>
          <p:nvPr/>
        </p:nvSpPr>
        <p:spPr>
          <a:xfrm>
            <a:off x="1251044" y="5345373"/>
            <a:ext cx="8643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Calibri"/>
              </a:rPr>
              <a:t>wow.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AC0423-198E-463F-F475-B6E5EE069F4A}"/>
              </a:ext>
            </a:extLst>
          </p:cNvPr>
          <p:cNvSpPr/>
          <p:nvPr/>
        </p:nvSpPr>
        <p:spPr>
          <a:xfrm>
            <a:off x="8034799" y="-1258341"/>
            <a:ext cx="8681991" cy="8822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3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BBBA-D6CA-C457-7E40-2621A699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Times New Roman"/>
                <a:cs typeface="Calibri Light"/>
              </a:rPr>
              <a:t>Textures</a:t>
            </a:r>
            <a:r>
              <a:rPr lang="en-US" dirty="0">
                <a:latin typeface="Times New Roman"/>
                <a:cs typeface="Times New Roman"/>
              </a:rPr>
              <a:t> – Female Character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14:cNvPr>
              <p14:cNvContentPartPr/>
              <p14:nvPr/>
            </p14:nvContentPartPr>
            <p14:xfrm>
              <a:off x="-2104029" y="1137313"/>
              <a:ext cx="11373" cy="1137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72679" y="568663"/>
                <a:ext cx="1137300" cy="11373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DD8DDCB-4E01-B912-D4AD-FDC7F5355DF8}"/>
              </a:ext>
            </a:extLst>
          </p:cNvPr>
          <p:cNvSpPr txBox="1"/>
          <p:nvPr/>
        </p:nvSpPr>
        <p:spPr>
          <a:xfrm>
            <a:off x="9150767" y="4949904"/>
            <a:ext cx="15395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Calibri"/>
              </a:rPr>
              <a:t>this looks familiar.</a:t>
            </a:r>
            <a:endParaRPr lang="en-US" dirty="0"/>
          </a:p>
        </p:txBody>
      </p:sp>
      <p:pic>
        <p:nvPicPr>
          <p:cNvPr id="10" name="Content Placeholder 3" descr="A cartoon of a person wearing a suit&#10;&#10;Description automatically generated">
            <a:extLst>
              <a:ext uri="{FF2B5EF4-FFF2-40B4-BE49-F238E27FC236}">
                <a16:creationId xmlns:a16="http://schemas.microsoft.com/office/drawing/2014/main" id="{995FC999-183A-442A-25BB-124D12C2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367" y="1429983"/>
            <a:ext cx="3466732" cy="5059676"/>
          </a:xfrm>
          <a:prstGeom prst="rect">
            <a:avLst/>
          </a:prstGeom>
        </p:spPr>
      </p:pic>
      <p:pic>
        <p:nvPicPr>
          <p:cNvPr id="13" name="Content Placeholder 12" descr="A collage of different shapes&#10;&#10;Description automatically generated">
            <a:extLst>
              <a:ext uri="{FF2B5EF4-FFF2-40B4-BE49-F238E27FC236}">
                <a16:creationId xmlns:a16="http://schemas.microsoft.com/office/drawing/2014/main" id="{BEB89A33-AF57-806F-1F4D-54A3F0D2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010509" y="1478243"/>
            <a:ext cx="3057246" cy="3040249"/>
          </a:xfrm>
        </p:spPr>
      </p:pic>
      <p:pic>
        <p:nvPicPr>
          <p:cNvPr id="16" name="Picture 15" descr="A cartoon of a person wearing a red and pink suit&#10;&#10;Description automatically generated">
            <a:extLst>
              <a:ext uri="{FF2B5EF4-FFF2-40B4-BE49-F238E27FC236}">
                <a16:creationId xmlns:a16="http://schemas.microsoft.com/office/drawing/2014/main" id="{123BF4B0-7396-170E-53A0-9D883AB36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2136" y="4631802"/>
            <a:ext cx="3054310" cy="263902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3A1C3B0-58AE-96F0-C64C-3352ED3A7843}"/>
              </a:ext>
            </a:extLst>
          </p:cNvPr>
          <p:cNvSpPr/>
          <p:nvPr/>
        </p:nvSpPr>
        <p:spPr>
          <a:xfrm>
            <a:off x="-4288474" y="-1118780"/>
            <a:ext cx="8681991" cy="88227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BBBA-D6CA-C457-7E40-2621A699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/>
                <a:cs typeface="Calibri Light"/>
              </a:rPr>
              <a:t>Poly Count Total</a:t>
            </a:r>
            <a:endParaRPr lang="en-US" dirty="0">
              <a:cs typeface="Calibri Light" panose="020F030202020403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14:cNvPr>
              <p14:cNvContentPartPr/>
              <p14:nvPr/>
            </p14:nvContentPartPr>
            <p14:xfrm>
              <a:off x="-2104029" y="1137313"/>
              <a:ext cx="11373" cy="1137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B0EC34-200A-9727-4C03-D490C7ABD0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72679" y="568663"/>
                <a:ext cx="1137300" cy="11373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4DEE57-E4AE-60B8-C13B-F457E36ED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915373"/>
              </p:ext>
            </p:extLst>
          </p:nvPr>
        </p:nvGraphicFramePr>
        <p:xfrm>
          <a:off x="2392680" y="1365313"/>
          <a:ext cx="749368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843">
                  <a:extLst>
                    <a:ext uri="{9D8B030D-6E8A-4147-A177-3AD203B41FA5}">
                      <a16:colId xmlns:a16="http://schemas.microsoft.com/office/drawing/2014/main" val="1972716314"/>
                    </a:ext>
                  </a:extLst>
                </a:gridCol>
                <a:gridCol w="3746843">
                  <a:extLst>
                    <a:ext uri="{9D8B030D-6E8A-4147-A177-3AD203B41FA5}">
                      <a16:colId xmlns:a16="http://schemas.microsoft.com/office/drawing/2014/main" val="1063161598"/>
                    </a:ext>
                  </a:extLst>
                </a:gridCol>
              </a:tblGrid>
              <a:tr h="187254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818181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r>
                        <a:rPr lang="en-US" dirty="0"/>
                        <a:t>Male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679735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r>
                        <a:rPr lang="en-US" dirty="0"/>
                        <a:t>Female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059627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Small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39632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Medium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20545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Big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161376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Moon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295356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Mars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440246"/>
                  </a:ext>
                </a:extLst>
              </a:tr>
              <a:tr h="187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2,848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454744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83A1C3B0-58AE-96F0-C64C-3352ED3A7843}"/>
              </a:ext>
            </a:extLst>
          </p:cNvPr>
          <p:cNvSpPr/>
          <p:nvPr/>
        </p:nvSpPr>
        <p:spPr>
          <a:xfrm>
            <a:off x="1662946" y="4765374"/>
            <a:ext cx="8681991" cy="8822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DB9E-CF23-F507-DE6A-5DE6FA1F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Level Design</a:t>
            </a:r>
            <a:r>
              <a:rPr lang="en-US" dirty="0">
                <a:latin typeface="Times New Roman"/>
                <a:cs typeface="Times New Roman"/>
              </a:rPr>
              <a:t> – #1 Moon </a:t>
            </a:r>
          </a:p>
        </p:txBody>
      </p:sp>
      <p:pic>
        <p:nvPicPr>
          <p:cNvPr id="4" name="Content Placeholder 3" descr="A group of buildings with people walking around&#10;&#10;Description automatically generated">
            <a:extLst>
              <a:ext uri="{FF2B5EF4-FFF2-40B4-BE49-F238E27FC236}">
                <a16:creationId xmlns:a16="http://schemas.microsoft.com/office/drawing/2014/main" id="{0F21B351-53AC-E731-B2D2-E51D32E38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759" y="1951017"/>
            <a:ext cx="7951268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FE774-C5D1-B275-8AE3-B14EB191B636}"/>
              </a:ext>
            </a:extLst>
          </p:cNvPr>
          <p:cNvSpPr txBox="1"/>
          <p:nvPr/>
        </p:nvSpPr>
        <p:spPr>
          <a:xfrm>
            <a:off x="773906" y="1904999"/>
            <a:ext cx="261937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Calibri"/>
              </a:rPr>
              <a:t>The first level will be based on the Moon and offer three platforms that the player must terraform and build structures on for his </a:t>
            </a:r>
            <a:r>
              <a:rPr lang="en-US" err="1">
                <a:latin typeface="Times New Roman"/>
                <a:cs typeface="Calibri"/>
              </a:rPr>
              <a:t>civilisation</a:t>
            </a:r>
            <a:r>
              <a:rPr lang="en-US" dirty="0">
                <a:latin typeface="Times New Roman"/>
                <a:cs typeface="Calibri"/>
              </a:rPr>
              <a:t>.</a:t>
            </a:r>
          </a:p>
          <a:p>
            <a:endParaRPr lang="en-US" dirty="0">
              <a:latin typeface="Times New Roman"/>
              <a:cs typeface="Calibri"/>
            </a:endParaRPr>
          </a:p>
          <a:p>
            <a:r>
              <a:rPr lang="en-US" dirty="0">
                <a:latin typeface="Times New Roman"/>
                <a:cs typeface="Calibri"/>
              </a:rPr>
              <a:t>The astronauts can jump from platform to platform by </a:t>
            </a:r>
            <a:r>
              <a:rPr lang="en-US" err="1">
                <a:latin typeface="Times New Roman"/>
                <a:cs typeface="Calibri"/>
              </a:rPr>
              <a:t>utilising</a:t>
            </a:r>
            <a:r>
              <a:rPr lang="en-US" dirty="0">
                <a:latin typeface="Times New Roman"/>
                <a:cs typeface="Calibri"/>
              </a:rPr>
              <a:t> their jet boosters on their backs. The higher floors are only available once a lower one has been successfully terraformed</a:t>
            </a:r>
            <a:endParaRPr lang="en-US" i="1">
              <a:latin typeface="Times New Roman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5C67F7-221A-23E6-819A-63BA220DA831}"/>
              </a:ext>
            </a:extLst>
          </p:cNvPr>
          <p:cNvSpPr/>
          <p:nvPr/>
        </p:nvSpPr>
        <p:spPr>
          <a:xfrm>
            <a:off x="8663822" y="-7105158"/>
            <a:ext cx="8681991" cy="8822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653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DB9E-CF23-F507-DE6A-5DE6FA1F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Level Design</a:t>
            </a:r>
            <a:r>
              <a:rPr lang="en-US" dirty="0">
                <a:latin typeface="Times New Roman"/>
                <a:cs typeface="Times New Roman"/>
              </a:rPr>
              <a:t> – #2 Mars</a:t>
            </a:r>
          </a:p>
        </p:txBody>
      </p:sp>
      <p:pic>
        <p:nvPicPr>
          <p:cNvPr id="4" name="Content Placeholder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E25962CE-7E9C-205F-8B17-5C5CAA491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878" y="1917432"/>
            <a:ext cx="804171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9DE27A-AFA9-E8A9-C75F-C50171373819}"/>
              </a:ext>
            </a:extLst>
          </p:cNvPr>
          <p:cNvSpPr txBox="1"/>
          <p:nvPr/>
        </p:nvSpPr>
        <p:spPr>
          <a:xfrm>
            <a:off x="773906" y="1976437"/>
            <a:ext cx="261937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Calibri"/>
              </a:rPr>
              <a:t>This second level was based on Mars and offers four platforms to terraform. This design is slightly more complex to complete as it offers an extra floor. </a:t>
            </a:r>
            <a:endParaRPr lang="en-US"/>
          </a:p>
          <a:p>
            <a:endParaRPr lang="en-US" dirty="0">
              <a:latin typeface="Times New Roman"/>
              <a:cs typeface="Calibri"/>
            </a:endParaRPr>
          </a:p>
          <a:p>
            <a:r>
              <a:rPr lang="en-US" dirty="0">
                <a:latin typeface="Times New Roman"/>
                <a:cs typeface="Calibri"/>
              </a:rPr>
              <a:t>It also offers more space, meaning the player will have to expend more resources and take more time to complete it.</a:t>
            </a:r>
            <a:endParaRPr lang="en-US" dirty="0"/>
          </a:p>
          <a:p>
            <a:endParaRPr lang="en-US" dirty="0">
              <a:latin typeface="Times New Roman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EB427-60FA-43E8-C1A6-1E64D33CC8C6}"/>
              </a:ext>
            </a:extLst>
          </p:cNvPr>
          <p:cNvSpPr/>
          <p:nvPr/>
        </p:nvSpPr>
        <p:spPr>
          <a:xfrm>
            <a:off x="8663822" y="-7105158"/>
            <a:ext cx="8681991" cy="88227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09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FA36-34A1-A4D4-F095-725A1A0B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Audio</a:t>
            </a:r>
            <a:r>
              <a:rPr lang="en-US" dirty="0">
                <a:latin typeface="Times New Roman"/>
                <a:cs typeface="Times New Roman"/>
              </a:rPr>
              <a:t> – Creation</a:t>
            </a:r>
          </a:p>
        </p:txBody>
      </p:sp>
      <p:pic>
        <p:nvPicPr>
          <p:cNvPr id="5" name="universmpickup">
            <a:hlinkClick r:id="" action="ppaction://media"/>
            <a:extLst>
              <a:ext uri="{FF2B5EF4-FFF2-40B4-BE49-F238E27FC236}">
                <a16:creationId xmlns:a16="http://schemas.microsoft.com/office/drawing/2014/main" id="{CF193878-98C4-DA2D-B457-60E3D563E4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15339" y="4980623"/>
            <a:ext cx="730250" cy="730250"/>
          </a:xfrm>
          <a:prstGeom prst="rect">
            <a:avLst/>
          </a:prstGeom>
        </p:spPr>
      </p:pic>
      <p:pic>
        <p:nvPicPr>
          <p:cNvPr id="3" name="universumshooting">
            <a:hlinkClick r:id="" action="ppaction://media"/>
            <a:extLst>
              <a:ext uri="{FF2B5EF4-FFF2-40B4-BE49-F238E27FC236}">
                <a16:creationId xmlns:a16="http://schemas.microsoft.com/office/drawing/2014/main" id="{B689C4A9-E876-E166-C9C5-756EA97B4E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19384" y="3451331"/>
            <a:ext cx="730250" cy="7302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F594B9-19AE-32F2-D740-97A070AD011A}"/>
              </a:ext>
            </a:extLst>
          </p:cNvPr>
          <p:cNvSpPr/>
          <p:nvPr/>
        </p:nvSpPr>
        <p:spPr>
          <a:xfrm>
            <a:off x="8806697" y="5122560"/>
            <a:ext cx="8681991" cy="882276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jetbooster">
            <a:hlinkClick r:id="" action="ppaction://media"/>
            <a:extLst>
              <a:ext uri="{FF2B5EF4-FFF2-40B4-BE49-F238E27FC236}">
                <a16:creationId xmlns:a16="http://schemas.microsoft.com/office/drawing/2014/main" id="{257FAFFB-FDF1-6A68-9285-1AC828A5DBD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16375" y="1908968"/>
            <a:ext cx="730250" cy="730250"/>
          </a:xfrm>
          <a:prstGeom prst="rect">
            <a:avLst/>
          </a:prstGeom>
        </p:spPr>
      </p:pic>
      <p:pic>
        <p:nvPicPr>
          <p:cNvPr id="9" name="foot landing">
            <a:hlinkClick r:id="" action="ppaction://media"/>
            <a:extLst>
              <a:ext uri="{FF2B5EF4-FFF2-40B4-BE49-F238E27FC236}">
                <a16:creationId xmlns:a16="http://schemas.microsoft.com/office/drawing/2014/main" id="{2D2838F8-A7CF-AD0E-368A-B9D2FDD739F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16375" y="3409155"/>
            <a:ext cx="730250" cy="730250"/>
          </a:xfrm>
          <a:prstGeom prst="rect">
            <a:avLst/>
          </a:prstGeom>
        </p:spPr>
      </p:pic>
      <p:pic>
        <p:nvPicPr>
          <p:cNvPr id="12" name="deathsound">
            <a:hlinkClick r:id="" action="ppaction://media"/>
            <a:extLst>
              <a:ext uri="{FF2B5EF4-FFF2-40B4-BE49-F238E27FC236}">
                <a16:creationId xmlns:a16="http://schemas.microsoft.com/office/drawing/2014/main" id="{891085C4-237E-1507-27F5-1FBAF4B5A8A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016375" y="4956968"/>
            <a:ext cx="730250" cy="730250"/>
          </a:xfrm>
          <a:prstGeom prst="rect">
            <a:avLst/>
          </a:prstGeom>
        </p:spPr>
      </p:pic>
      <p:pic>
        <p:nvPicPr>
          <p:cNvPr id="13" name="building">
            <a:hlinkClick r:id="" action="ppaction://media"/>
            <a:extLst>
              <a:ext uri="{FF2B5EF4-FFF2-40B4-BE49-F238E27FC236}">
                <a16:creationId xmlns:a16="http://schemas.microsoft.com/office/drawing/2014/main" id="{05F59901-C96C-760E-471E-70F27B31AB9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064375" y="1861343"/>
            <a:ext cx="730250" cy="730250"/>
          </a:xfrm>
          <a:prstGeom prst="rect">
            <a:avLst/>
          </a:prstGeom>
        </p:spPr>
      </p:pic>
      <p:pic>
        <p:nvPicPr>
          <p:cNvPr id="17" name="titlemusic">
            <a:hlinkClick r:id="" action="ppaction://media"/>
            <a:extLst>
              <a:ext uri="{FF2B5EF4-FFF2-40B4-BE49-F238E27FC236}">
                <a16:creationId xmlns:a16="http://schemas.microsoft.com/office/drawing/2014/main" id="{A6E61EDC-C806-F936-C34D-007CF62A7E6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13531" y="2004218"/>
            <a:ext cx="730250" cy="730250"/>
          </a:xfrm>
          <a:prstGeom prst="rect">
            <a:avLst/>
          </a:prstGeom>
        </p:spPr>
      </p:pic>
      <p:pic>
        <p:nvPicPr>
          <p:cNvPr id="18" name="digsound">
            <a:hlinkClick r:id="" action="ppaction://media"/>
            <a:extLst>
              <a:ext uri="{FF2B5EF4-FFF2-40B4-BE49-F238E27FC236}">
                <a16:creationId xmlns:a16="http://schemas.microsoft.com/office/drawing/2014/main" id="{03BF6957-2A1E-AC95-871E-657FE86D4BD1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064375" y="3361531"/>
            <a:ext cx="730250" cy="730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1155B7-002E-7AAA-EC93-0FB01FF8A510}"/>
              </a:ext>
            </a:extLst>
          </p:cNvPr>
          <p:cNvSpPr txBox="1"/>
          <p:nvPr/>
        </p:nvSpPr>
        <p:spPr>
          <a:xfrm>
            <a:off x="851184" y="1776278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Titlescreen</a:t>
            </a:r>
            <a:r>
              <a:rPr lang="en-US" dirty="0">
                <a:latin typeface="Times New Roman"/>
                <a:cs typeface="Times New Roman"/>
              </a:rPr>
              <a:t> Music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7C0591-E8A7-ECB2-401E-CDCB1E8CE793}"/>
              </a:ext>
            </a:extLst>
          </p:cNvPr>
          <p:cNvSpPr txBox="1"/>
          <p:nvPr/>
        </p:nvSpPr>
        <p:spPr>
          <a:xfrm>
            <a:off x="803559" y="3228840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Weapon shooting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9E7C5-2194-B697-A9E1-217F75012AB6}"/>
              </a:ext>
            </a:extLst>
          </p:cNvPr>
          <p:cNvSpPr txBox="1"/>
          <p:nvPr/>
        </p:nvSpPr>
        <p:spPr>
          <a:xfrm>
            <a:off x="684496" y="4800466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Coin pick-up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0F9B2A-8897-C7BA-E4A9-6760C5317D73}"/>
              </a:ext>
            </a:extLst>
          </p:cNvPr>
          <p:cNvSpPr txBox="1"/>
          <p:nvPr/>
        </p:nvSpPr>
        <p:spPr>
          <a:xfrm>
            <a:off x="4649278" y="1692934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Jetbooster</a:t>
            </a:r>
            <a:r>
              <a:rPr lang="en-US" dirty="0">
                <a:latin typeface="Times New Roman"/>
                <a:cs typeface="Times New Roman"/>
              </a:rPr>
              <a:t> rocket</a:t>
            </a:r>
            <a:endParaRPr lang="en-US" dirty="0" err="1">
              <a:latin typeface="Times New Roman"/>
              <a:cs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88E33C-600E-DF5B-5EDD-4EE130C3AA4E}"/>
              </a:ext>
            </a:extLst>
          </p:cNvPr>
          <p:cNvSpPr txBox="1"/>
          <p:nvPr/>
        </p:nvSpPr>
        <p:spPr>
          <a:xfrm>
            <a:off x="7780621" y="1597684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Building 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89EA02-D2A6-BB74-E01E-A7BEF30735DC}"/>
              </a:ext>
            </a:extLst>
          </p:cNvPr>
          <p:cNvSpPr txBox="1"/>
          <p:nvPr/>
        </p:nvSpPr>
        <p:spPr>
          <a:xfrm>
            <a:off x="4554028" y="4740934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Character death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688B4F-BD92-9AEA-FE92-49FF9CA8FBA3}"/>
              </a:ext>
            </a:extLst>
          </p:cNvPr>
          <p:cNvSpPr txBox="1"/>
          <p:nvPr/>
        </p:nvSpPr>
        <p:spPr>
          <a:xfrm>
            <a:off x="7863966" y="3145496"/>
            <a:ext cx="25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Terraforming/ digging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B9268F-483B-9183-1E42-7A0C2AEE329B}"/>
              </a:ext>
            </a:extLst>
          </p:cNvPr>
          <p:cNvSpPr txBox="1"/>
          <p:nvPr/>
        </p:nvSpPr>
        <p:spPr>
          <a:xfrm>
            <a:off x="4720715" y="3085965"/>
            <a:ext cx="25836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Foot landing (after rockets)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8CF986-E2E9-574B-90F7-9BF4F20F3978}"/>
              </a:ext>
            </a:extLst>
          </p:cNvPr>
          <p:cNvSpPr txBox="1"/>
          <p:nvPr/>
        </p:nvSpPr>
        <p:spPr>
          <a:xfrm>
            <a:off x="7334250" y="5012531"/>
            <a:ext cx="313134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I decided to go for an 8-bit style for my sound effects as I believe it would suit the aesthetic of my game.</a:t>
            </a:r>
          </a:p>
        </p:txBody>
      </p:sp>
    </p:spTree>
    <p:extLst>
      <p:ext uri="{BB962C8B-B14F-4D97-AF65-F5344CB8AC3E}">
        <p14:creationId xmlns:p14="http://schemas.microsoft.com/office/powerpoint/2010/main" val="1375803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90F594B9-19AE-32F2-D740-97A070AD011A}"/>
              </a:ext>
            </a:extLst>
          </p:cNvPr>
          <p:cNvSpPr/>
          <p:nvPr/>
        </p:nvSpPr>
        <p:spPr>
          <a:xfrm>
            <a:off x="-6720850" y="-3963930"/>
            <a:ext cx="24209538" cy="179092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721C34-9387-C8AD-974C-7B3650C1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26744" y="276614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/>
                <a:cs typeface="Calibri Light"/>
              </a:rPr>
              <a:t>Thank you</a:t>
            </a:r>
            <a:br>
              <a:rPr lang="en-US" b="1" dirty="0">
                <a:solidFill>
                  <a:schemeClr val="bg1"/>
                </a:solidFill>
                <a:latin typeface="Times New Roman"/>
                <a:cs typeface="Calibri Light"/>
              </a:rPr>
            </a:br>
            <a:r>
              <a:rPr lang="en-US" sz="3200" b="1" i="1" dirty="0" err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reveles</a:t>
            </a:r>
            <a:r>
              <a:rPr lang="en-US" sz="3200" b="1" i="1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stellas</a:t>
            </a:r>
            <a:r>
              <a:rPr lang="en-US" sz="3200" b="1" i="1" dirty="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 ante </a:t>
            </a:r>
            <a:r>
              <a:rPr lang="en-US" sz="3200" b="1" i="1" dirty="0" err="1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evanescet</a:t>
            </a:r>
            <a:endParaRPr lang="en-US" sz="3200" b="1" i="1" dirty="0">
              <a:solidFill>
                <a:schemeClr val="bg1"/>
              </a:solidFill>
              <a:latin typeface="Times New Roman"/>
              <a:cs typeface="Calibri Light" panose="020F0302020204030204"/>
            </a:endParaRPr>
          </a:p>
        </p:txBody>
      </p:sp>
      <p:pic>
        <p:nvPicPr>
          <p:cNvPr id="11" name="Picture 10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E78C84A6-0D4B-C167-037B-0FFE8EDD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101" y="587145"/>
            <a:ext cx="5827102" cy="58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19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173" y="365125"/>
            <a:ext cx="7858627" cy="1325563"/>
          </a:xfrm>
        </p:spPr>
        <p:txBody>
          <a:bodyPr/>
          <a:lstStyle/>
          <a:p>
            <a:r>
              <a:rPr lang="en-US" i="1" dirty="0">
                <a:latin typeface="Times New Roman"/>
                <a:cs typeface="Calibri Light"/>
              </a:rPr>
              <a:t>Populous II</a:t>
            </a:r>
            <a:r>
              <a:rPr lang="en-US" dirty="0">
                <a:latin typeface="Times New Roman"/>
                <a:cs typeface="Calibri Light"/>
              </a:rPr>
              <a:t> – Remade for the Future!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2597B-43A7-5FAA-8886-4E8049FC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173" y="1825625"/>
            <a:ext cx="7858627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Taking inspiration from </a:t>
            </a:r>
            <a:r>
              <a:rPr lang="en-US" i="1" dirty="0">
                <a:latin typeface="Times New Roman"/>
                <a:cs typeface="Calibri" panose="020F0502020204030204"/>
              </a:rPr>
              <a:t>Populous II</a:t>
            </a:r>
            <a:r>
              <a:rPr lang="en-US" dirty="0">
                <a:latin typeface="Times New Roman"/>
                <a:cs typeface="Calibri" panose="020F0502020204030204"/>
              </a:rPr>
              <a:t>, my 3D Models and designed levels will introduce its own twist to the classic simulation-strategy game.</a:t>
            </a:r>
            <a:endParaRPr lang="en-US"/>
          </a:p>
          <a:p>
            <a:pPr marL="0" indent="0">
              <a:buNone/>
            </a:pPr>
            <a:endParaRPr lang="en-US" dirty="0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And to do so, I have opted for a more futuristic turn to PII; each character, environmental entity and structure will look as if it had come from space. </a:t>
            </a:r>
          </a:p>
          <a:p>
            <a:pPr marL="0" indent="0">
              <a:buNone/>
            </a:pPr>
            <a:endParaRPr lang="en-US" dirty="0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The idea of this game is to migrate onto a new planet and create </a:t>
            </a:r>
            <a:r>
              <a:rPr lang="en-US" dirty="0" err="1">
                <a:latin typeface="Times New Roman"/>
                <a:cs typeface="Calibri" panose="020F0502020204030204"/>
              </a:rPr>
              <a:t>neverbeforeseen</a:t>
            </a:r>
            <a:r>
              <a:rPr lang="en-US" dirty="0">
                <a:latin typeface="Times New Roman"/>
                <a:cs typeface="Calibri" panose="020F0502020204030204"/>
              </a:rPr>
              <a:t> structures and landscapes.</a:t>
            </a:r>
          </a:p>
        </p:txBody>
      </p:sp>
      <p:pic>
        <p:nvPicPr>
          <p:cNvPr id="9" name="Picture 8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C080AD42-E174-578D-64CE-9B12DF19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341236" y="111717"/>
            <a:ext cx="6459705" cy="65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0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5A1B3-61D2-866C-875A-6652D7E89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Calibri Light"/>
              </a:rPr>
              <a:t>3D Modelling </a:t>
            </a:r>
            <a:r>
              <a:rPr lang="en-US" dirty="0">
                <a:latin typeface="Times New Roman"/>
                <a:cs typeface="Times New Roman"/>
              </a:rPr>
              <a:t>–</a:t>
            </a:r>
            <a:r>
              <a:rPr lang="en-US" i="1" dirty="0">
                <a:latin typeface="Times New Roman"/>
                <a:cs typeface="Calibri Light"/>
              </a:rPr>
              <a:t>Blender v. 3DsMax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AACC8-BFF9-C9A0-11B1-C8E021511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3258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/>
                <a:cs typeface="Calibri" panose="020F0502020204030204"/>
              </a:rPr>
              <a:t>As the industry standard, </a:t>
            </a:r>
            <a:r>
              <a:rPr lang="en-US" b="1" dirty="0">
                <a:latin typeface="Times New Roman"/>
                <a:cs typeface="Calibri" panose="020F0502020204030204"/>
              </a:rPr>
              <a:t>3DsMax</a:t>
            </a:r>
            <a:r>
              <a:rPr lang="en-US" dirty="0">
                <a:latin typeface="Times New Roman"/>
                <a:cs typeface="Calibri" panose="020F0502020204030204"/>
              </a:rPr>
              <a:t> is the popular choice when modelling for this assignment. However, it is software that I am briefly unfamiliar with. Luckily, I have experience using </a:t>
            </a:r>
            <a:r>
              <a:rPr lang="en-US" b="1" dirty="0">
                <a:latin typeface="Times New Roman"/>
                <a:cs typeface="Calibri" panose="020F0502020204030204"/>
              </a:rPr>
              <a:t>Blender</a:t>
            </a:r>
            <a:r>
              <a:rPr lang="en-US" dirty="0">
                <a:latin typeface="Times New Roman"/>
                <a:cs typeface="Calibri" panose="020F0502020204030204"/>
              </a:rPr>
              <a:t> – an alternative 3D modelling and utility software.</a:t>
            </a:r>
          </a:p>
          <a:p>
            <a:pPr marL="0" indent="0">
              <a:buNone/>
            </a:pPr>
            <a:endParaRPr lang="en-US" dirty="0">
              <a:latin typeface="Times New Roman"/>
              <a:cs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green triangle shaped object&#10;&#10;Description automatically generated">
            <a:extLst>
              <a:ext uri="{FF2B5EF4-FFF2-40B4-BE49-F238E27FC236}">
                <a16:creationId xmlns:a16="http://schemas.microsoft.com/office/drawing/2014/main" id="{926C9A3F-2D57-C963-F880-397180E0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2" r="2" b="1980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n orange and blue hand with a blue circle&#10;&#10;Description automatically generated">
            <a:extLst>
              <a:ext uri="{FF2B5EF4-FFF2-40B4-BE49-F238E27FC236}">
                <a16:creationId xmlns:a16="http://schemas.microsoft.com/office/drawing/2014/main" id="{AC55FDBD-2F8C-1CE1-5F4C-53A2A002F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1" r="-5" b="-5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0E1437-9776-3375-FA8D-5F4125656274}"/>
              </a:ext>
            </a:extLst>
          </p:cNvPr>
          <p:cNvSpPr/>
          <p:nvPr/>
        </p:nvSpPr>
        <p:spPr>
          <a:xfrm>
            <a:off x="10429165" y="1353403"/>
            <a:ext cx="932595" cy="943968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ogo with a circle and a star&#10;&#10;Description automatically generated">
            <a:extLst>
              <a:ext uri="{FF2B5EF4-FFF2-40B4-BE49-F238E27FC236}">
                <a16:creationId xmlns:a16="http://schemas.microsoft.com/office/drawing/2014/main" id="{D60B968E-D19F-7249-1EC6-2AE99FC78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6710705" y="4561"/>
            <a:ext cx="6459705" cy="65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4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72" y="390955"/>
            <a:ext cx="7409232" cy="1351313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3D Modelling </a:t>
            </a:r>
            <a:r>
              <a:rPr lang="en-US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Calibri Light"/>
              </a:rPr>
              <a:t> Male Character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 descr="A white figure with a ball on it&#10;&#10;Description automatically generated">
            <a:extLst>
              <a:ext uri="{FF2B5EF4-FFF2-40B4-BE49-F238E27FC236}">
                <a16:creationId xmlns:a16="http://schemas.microsoft.com/office/drawing/2014/main" id="{8424F027-20A2-3E63-98CF-F9D2E275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54" y="1796221"/>
            <a:ext cx="2743200" cy="3377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C855C2-CD94-3C8F-81DB-4A04DC66DB8C}"/>
              </a:ext>
            </a:extLst>
          </p:cNvPr>
          <p:cNvSpPr txBox="1"/>
          <p:nvPr/>
        </p:nvSpPr>
        <p:spPr>
          <a:xfrm>
            <a:off x="6216357" y="5251263"/>
            <a:ext cx="267495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Times New Roman"/>
                <a:cs typeface="Calibri"/>
              </a:rPr>
              <a:t>Duplicate limbs (arms &amp; legs) were made then pasted + mirrored + connected to torso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27553-61DB-AA32-27A1-899A3FBA0238}"/>
              </a:ext>
            </a:extLst>
          </p:cNvPr>
          <p:cNvSpPr txBox="1"/>
          <p:nvPr/>
        </p:nvSpPr>
        <p:spPr>
          <a:xfrm>
            <a:off x="288254" y="1660823"/>
            <a:ext cx="427644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Calibri"/>
              </a:rPr>
              <a:t>I decided to create a space-man as I believed it would be a crucial character for my game. Who else to explore the cosmos than them? </a:t>
            </a:r>
            <a:endParaRPr lang="en-US" sz="2400">
              <a:cs typeface="Calibri"/>
            </a:endParaRPr>
          </a:p>
          <a:p>
            <a:pPr algn="ctr"/>
            <a:endParaRPr lang="en-US" sz="2800" dirty="0">
              <a:latin typeface="Times New Roman"/>
              <a:cs typeface="Calibri"/>
            </a:endParaRPr>
          </a:p>
          <a:p>
            <a:pPr algn="ctr"/>
            <a:r>
              <a:rPr lang="en-US" sz="2800" dirty="0">
                <a:latin typeface="Times New Roman"/>
                <a:cs typeface="Calibri"/>
              </a:rPr>
              <a:t>I was inspired by Commando from the </a:t>
            </a:r>
            <a:r>
              <a:rPr lang="en-US" sz="2800" i="1" dirty="0">
                <a:latin typeface="Times New Roman"/>
                <a:cs typeface="Calibri"/>
              </a:rPr>
              <a:t>Risk of Rain</a:t>
            </a:r>
            <a:r>
              <a:rPr lang="en-US" sz="2800" dirty="0">
                <a:latin typeface="Times New Roman"/>
                <a:cs typeface="Calibri"/>
              </a:rPr>
              <a:t> franchise and have always enjoyed low-poly models of characters.</a:t>
            </a:r>
          </a:p>
          <a:p>
            <a:pPr algn="ctr"/>
            <a:endParaRPr lang="en-US" sz="2800" dirty="0">
              <a:latin typeface="Times New Roman"/>
              <a:cs typeface="Calibri"/>
            </a:endParaRPr>
          </a:p>
        </p:txBody>
      </p:sp>
      <p:pic>
        <p:nvPicPr>
          <p:cNvPr id="11" name="Content Placeholder 3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CF0EEDD3-2A49-727C-AD51-2440333C4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317" y="3809759"/>
            <a:ext cx="973743" cy="1067567"/>
          </a:xfrm>
          <a:prstGeom prst="rect">
            <a:avLst/>
          </a:prstGeom>
        </p:spPr>
      </p:pic>
      <p:pic>
        <p:nvPicPr>
          <p:cNvPr id="18" name="Picture 17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5DDE90C8-CA43-A1D2-2009-76D31C90E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750" y="2818407"/>
            <a:ext cx="969859" cy="939845"/>
          </a:xfrm>
          <a:prstGeom prst="rect">
            <a:avLst/>
          </a:prstGeom>
        </p:spPr>
      </p:pic>
      <p:pic>
        <p:nvPicPr>
          <p:cNvPr id="24" name="Picture 23" descr="A low poly sculpture of a long leg&#10;&#10;Description automatically generated">
            <a:extLst>
              <a:ext uri="{FF2B5EF4-FFF2-40B4-BE49-F238E27FC236}">
                <a16:creationId xmlns:a16="http://schemas.microsoft.com/office/drawing/2014/main" id="{FD630F11-6625-D941-6810-86B295CEB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951" y="4947232"/>
            <a:ext cx="969593" cy="1074039"/>
          </a:xfrm>
          <a:prstGeom prst="rect">
            <a:avLst/>
          </a:prstGeom>
        </p:spPr>
      </p:pic>
      <p:pic>
        <p:nvPicPr>
          <p:cNvPr id="26" name="Picture 25" descr="A white sphere on a grey box&#10;&#10;Description automatically generated">
            <a:extLst>
              <a:ext uri="{FF2B5EF4-FFF2-40B4-BE49-F238E27FC236}">
                <a16:creationId xmlns:a16="http://schemas.microsoft.com/office/drawing/2014/main" id="{526DB57D-3ABD-175E-A7C2-486CF2B20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157" y="1792311"/>
            <a:ext cx="974913" cy="947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FF057C1-BF70-281D-8D8C-A15F7503A152}"/>
                  </a:ext>
                </a:extLst>
              </p14:cNvPr>
              <p14:cNvContentPartPr/>
              <p14:nvPr/>
            </p14:nvContentPartPr>
            <p14:xfrm>
              <a:off x="5592305" y="2298915"/>
              <a:ext cx="1624363" cy="114938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FF057C1-BF70-281D-8D8C-A15F7503A1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74309" y="2280956"/>
                <a:ext cx="1659996" cy="150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90E043A-CE96-579E-67C3-B3500C47A9C6}"/>
                  </a:ext>
                </a:extLst>
              </p14:cNvPr>
              <p14:cNvContentPartPr/>
              <p14:nvPr/>
            </p14:nvContentPartPr>
            <p14:xfrm>
              <a:off x="5501898" y="2989244"/>
              <a:ext cx="1754489" cy="34289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90E043A-CE96-579E-67C3-B3500C47A9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4263" y="2971254"/>
                <a:ext cx="1790119" cy="378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07312E9-FE50-BF43-561B-4E988CA9008C}"/>
                  </a:ext>
                </a:extLst>
              </p14:cNvPr>
              <p14:cNvContentPartPr/>
              <p14:nvPr/>
            </p14:nvContentPartPr>
            <p14:xfrm>
              <a:off x="5463152" y="3582946"/>
              <a:ext cx="1362973" cy="692002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07312E9-FE50-BF43-561B-4E988CA900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5157" y="3565313"/>
                <a:ext cx="1398604" cy="727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35C7CB-0EF9-904A-2B14-BCA1E9B7E681}"/>
                  </a:ext>
                </a:extLst>
              </p14:cNvPr>
              <p14:cNvContentPartPr/>
              <p14:nvPr/>
            </p14:nvContentPartPr>
            <p14:xfrm>
              <a:off x="5540644" y="4442666"/>
              <a:ext cx="1731910" cy="1085061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35C7CB-0EF9-904A-2B14-BCA1E9B7E6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22648" y="4425032"/>
                <a:ext cx="1767542" cy="112069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694DA27-93B3-994E-454A-EB2E159D32F8}"/>
              </a:ext>
            </a:extLst>
          </p:cNvPr>
          <p:cNvSpPr/>
          <p:nvPr/>
        </p:nvSpPr>
        <p:spPr>
          <a:xfrm>
            <a:off x="9186377" y="-1076371"/>
            <a:ext cx="8681991" cy="882276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72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539" y="365125"/>
            <a:ext cx="6523630" cy="1348309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3D Modelling </a:t>
            </a:r>
            <a:r>
              <a:rPr lang="en-US" dirty="0">
                <a:latin typeface="Times New Roman"/>
                <a:cs typeface="Times New Roman"/>
              </a:rPr>
              <a:t>–</a:t>
            </a:r>
            <a:r>
              <a:rPr lang="en-US" dirty="0">
                <a:latin typeface="Times New Roman"/>
                <a:cs typeface="Calibri Light"/>
              </a:rPr>
              <a:t> Female Character</a:t>
            </a:r>
          </a:p>
        </p:txBody>
      </p:sp>
      <p:pic>
        <p:nvPicPr>
          <p:cNvPr id="4" name="Content Placeholder 3" descr="A cartoon of a person wearing a suit&#10;&#10;Description automatically generated">
            <a:extLst>
              <a:ext uri="{FF2B5EF4-FFF2-40B4-BE49-F238E27FC236}">
                <a16:creationId xmlns:a16="http://schemas.microsoft.com/office/drawing/2014/main" id="{64857C88-7C93-DADE-2C99-4A5A72B9F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950" y="1899071"/>
            <a:ext cx="2983775" cy="4351338"/>
          </a:xfrm>
        </p:spPr>
      </p:pic>
      <p:pic>
        <p:nvPicPr>
          <p:cNvPr id="6" name="Content Placeholder 3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F0152F56-9D9F-6A5E-2C17-150F5BFA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52" y="3951827"/>
            <a:ext cx="973743" cy="1067567"/>
          </a:xfrm>
          <a:prstGeom prst="rect">
            <a:avLst/>
          </a:prstGeom>
        </p:spPr>
      </p:pic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C91AC671-83A9-A877-6C97-6A78D6DE7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85" y="2960475"/>
            <a:ext cx="969859" cy="939845"/>
          </a:xfrm>
          <a:prstGeom prst="rect">
            <a:avLst/>
          </a:prstGeom>
        </p:spPr>
      </p:pic>
      <p:pic>
        <p:nvPicPr>
          <p:cNvPr id="11" name="Picture 10" descr="A low poly sculpture of a long leg&#10;&#10;Description automatically generated">
            <a:extLst>
              <a:ext uri="{FF2B5EF4-FFF2-40B4-BE49-F238E27FC236}">
                <a16:creationId xmlns:a16="http://schemas.microsoft.com/office/drawing/2014/main" id="{85044CB6-8AE2-10F3-BCB0-F35239284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86" y="5089300"/>
            <a:ext cx="969593" cy="1074039"/>
          </a:xfrm>
          <a:prstGeom prst="rect">
            <a:avLst/>
          </a:prstGeom>
        </p:spPr>
      </p:pic>
      <p:pic>
        <p:nvPicPr>
          <p:cNvPr id="13" name="Picture 12" descr="A white sphere on a grey box&#10;&#10;Description automatically generated">
            <a:extLst>
              <a:ext uri="{FF2B5EF4-FFF2-40B4-BE49-F238E27FC236}">
                <a16:creationId xmlns:a16="http://schemas.microsoft.com/office/drawing/2014/main" id="{76475982-747C-FA43-7AE9-8451CA125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292" y="1934379"/>
            <a:ext cx="974913" cy="947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22C76A8-8939-DE4F-2A73-B8C3A92C919E}"/>
                  </a:ext>
                </a:extLst>
              </p14:cNvPr>
              <p14:cNvContentPartPr/>
              <p14:nvPr/>
            </p14:nvContentPartPr>
            <p14:xfrm>
              <a:off x="6694009" y="2350264"/>
              <a:ext cx="1746497" cy="6108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22C76A8-8939-DE4F-2A73-B8C3A92C91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6015" y="2332403"/>
                <a:ext cx="1782125" cy="964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19D9F1-7CF4-B7CF-9EC7-BE2B99473413}"/>
                  </a:ext>
                </a:extLst>
              </p14:cNvPr>
              <p14:cNvContentPartPr/>
              <p14:nvPr/>
            </p14:nvContentPartPr>
            <p14:xfrm>
              <a:off x="6592764" y="3286698"/>
              <a:ext cx="1957912" cy="134272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19D9F1-7CF4-B7CF-9EC7-BE2B994734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74768" y="3268747"/>
                <a:ext cx="1993543" cy="169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C22D33-1347-B35B-D20F-F0099C0D0222}"/>
                  </a:ext>
                </a:extLst>
              </p14:cNvPr>
              <p14:cNvContentPartPr/>
              <p14:nvPr/>
            </p14:nvContentPartPr>
            <p14:xfrm>
              <a:off x="7234997" y="4090745"/>
              <a:ext cx="1462570" cy="40780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C22D33-1347-B35B-D20F-F0099C0D02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17003" y="4072764"/>
                <a:ext cx="1498199" cy="443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3DB0FB-7261-6B7E-5EE4-63EDF3A04796}"/>
                  </a:ext>
                </a:extLst>
              </p14:cNvPr>
              <p14:cNvContentPartPr/>
              <p14:nvPr/>
            </p14:nvContentPartPr>
            <p14:xfrm>
              <a:off x="6895852" y="5373895"/>
              <a:ext cx="1608920" cy="22634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3DB0FB-7261-6B7E-5EE4-63EDF3A047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77855" y="5355931"/>
                <a:ext cx="1644554" cy="26191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11D9461-3658-A3A1-F9AB-C37186C11225}"/>
              </a:ext>
            </a:extLst>
          </p:cNvPr>
          <p:cNvSpPr txBox="1"/>
          <p:nvPr/>
        </p:nvSpPr>
        <p:spPr>
          <a:xfrm>
            <a:off x="9462996" y="1896209"/>
            <a:ext cx="206466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latin typeface="Times New Roman"/>
                <a:cs typeface="Calibri"/>
              </a:rPr>
              <a:t>Saved time to use the same assets for both.</a:t>
            </a:r>
          </a:p>
          <a:p>
            <a:pPr algn="r"/>
            <a:endParaRPr lang="en-US" sz="2000" dirty="0">
              <a:latin typeface="Times New Roman"/>
              <a:cs typeface="Calibri"/>
            </a:endParaRPr>
          </a:p>
          <a:p>
            <a:pPr algn="r"/>
            <a:r>
              <a:rPr lang="en-US" sz="2000" dirty="0">
                <a:latin typeface="Times New Roman"/>
                <a:cs typeface="Calibri"/>
              </a:rPr>
              <a:t>For a game like P2, character model details do not matter as much especially with an isometric view.</a:t>
            </a:r>
          </a:p>
          <a:p>
            <a:pPr algn="r"/>
            <a:endParaRPr lang="en-US" sz="2000" dirty="0">
              <a:latin typeface="Times New Roman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16D59E-470E-6844-8674-16C5D7BFD326}"/>
              </a:ext>
            </a:extLst>
          </p:cNvPr>
          <p:cNvSpPr/>
          <p:nvPr/>
        </p:nvSpPr>
        <p:spPr>
          <a:xfrm>
            <a:off x="-4336382" y="-990107"/>
            <a:ext cx="8681991" cy="882276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3D Modelling </a:t>
            </a:r>
            <a:r>
              <a:rPr lang="en-US" dirty="0">
                <a:latin typeface="Times New Roman"/>
                <a:cs typeface="Times New Roman"/>
              </a:rPr>
              <a:t>– Structures</a:t>
            </a:r>
            <a:endParaRPr lang="en-US" dirty="0">
              <a:latin typeface="Times New Roman"/>
              <a:cs typeface="Calibri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982097-B49C-5EFF-786A-4463F4AB4045}"/>
              </a:ext>
            </a:extLst>
          </p:cNvPr>
          <p:cNvSpPr/>
          <p:nvPr/>
        </p:nvSpPr>
        <p:spPr>
          <a:xfrm>
            <a:off x="7352410" y="-1076371"/>
            <a:ext cx="8681991" cy="882276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model of a house with a blue light&#10;&#10;Description automatically generated">
            <a:extLst>
              <a:ext uri="{FF2B5EF4-FFF2-40B4-BE49-F238E27FC236}">
                <a16:creationId xmlns:a16="http://schemas.microsoft.com/office/drawing/2014/main" id="{D6CAB0E0-23B1-5526-CAD3-CE74A4C86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36" r="-290"/>
          <a:stretch/>
        </p:blipFill>
        <p:spPr>
          <a:xfrm>
            <a:off x="113671" y="4864444"/>
            <a:ext cx="2939852" cy="1835820"/>
          </a:xfrm>
        </p:spPr>
      </p:pic>
      <p:pic>
        <p:nvPicPr>
          <p:cNvPr id="4" name="Picture 3" descr="A black building with blue lights&#10;&#10;Description automatically generated">
            <a:extLst>
              <a:ext uri="{FF2B5EF4-FFF2-40B4-BE49-F238E27FC236}">
                <a16:creationId xmlns:a16="http://schemas.microsoft.com/office/drawing/2014/main" id="{2D06D434-9A8D-54E3-2A8A-401AFDA5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42" y="1824211"/>
            <a:ext cx="2743200" cy="1814106"/>
          </a:xfrm>
          <a:prstGeom prst="rect">
            <a:avLst/>
          </a:prstGeom>
        </p:spPr>
      </p:pic>
      <p:pic>
        <p:nvPicPr>
          <p:cNvPr id="5" name="Picture 4" descr="A building with lights on it&#10;&#10;Description automatically generated">
            <a:extLst>
              <a:ext uri="{FF2B5EF4-FFF2-40B4-BE49-F238E27FC236}">
                <a16:creationId xmlns:a16="http://schemas.microsoft.com/office/drawing/2014/main" id="{40694F21-5EE7-007E-4D1B-1D18670C97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47" r="12079" b="267"/>
          <a:stretch/>
        </p:blipFill>
        <p:spPr>
          <a:xfrm>
            <a:off x="3626385" y="1826826"/>
            <a:ext cx="3456094" cy="34247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E128A7D-5D30-458D-2456-15BCF0168E74}"/>
                  </a:ext>
                </a:extLst>
              </p14:cNvPr>
              <p14:cNvContentPartPr/>
              <p14:nvPr/>
            </p14:nvContentPartPr>
            <p14:xfrm>
              <a:off x="1229672" y="3866029"/>
              <a:ext cx="227091" cy="780754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E128A7D-5D30-458D-2456-15BCF0168E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1706" y="3848039"/>
                <a:ext cx="262664" cy="816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DA9B3F-3858-BD92-F7EE-1B04E8B19414}"/>
                  </a:ext>
                </a:extLst>
              </p14:cNvPr>
              <p14:cNvContentPartPr/>
              <p14:nvPr/>
            </p14:nvContentPartPr>
            <p14:xfrm>
              <a:off x="1389529" y="4466574"/>
              <a:ext cx="240788" cy="18386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DA9B3F-3858-BD92-F7EE-1B04E8B194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1560" y="4448618"/>
                <a:ext cx="276367" cy="219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B72385-38AE-2B5C-3647-681130ADA939}"/>
                  </a:ext>
                </a:extLst>
              </p14:cNvPr>
              <p14:cNvContentPartPr/>
              <p14:nvPr/>
            </p14:nvContentPartPr>
            <p14:xfrm>
              <a:off x="3384176" y="5884334"/>
              <a:ext cx="1950301" cy="593131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B72385-38AE-2B5C-3647-681130ADA9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66181" y="5866339"/>
                <a:ext cx="1985931" cy="628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C826D80-9A09-DF2C-18FC-2C1576B655F7}"/>
                  </a:ext>
                </a:extLst>
              </p14:cNvPr>
              <p14:cNvContentPartPr/>
              <p14:nvPr/>
            </p14:nvContentPartPr>
            <p14:xfrm>
              <a:off x="5037440" y="5871882"/>
              <a:ext cx="296559" cy="21565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C826D80-9A09-DF2C-18FC-2C1576B655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9467" y="5853911"/>
                <a:ext cx="332146" cy="25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B1EC6E9-EB4A-D7CE-F31E-C6576537A189}"/>
                  </a:ext>
                </a:extLst>
              </p14:cNvPr>
              <p14:cNvContentPartPr/>
              <p14:nvPr/>
            </p14:nvContentPartPr>
            <p14:xfrm>
              <a:off x="5333999" y="5871882"/>
              <a:ext cx="247041" cy="222338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B1EC6E9-EB4A-D7CE-F31E-C6576537A1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6019" y="5853923"/>
                <a:ext cx="282641" cy="2578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28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996-854F-7553-181A-B479B00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618" y="251394"/>
            <a:ext cx="6887571" cy="1348309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3D Modelling – Environment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648F04-126F-A5BD-4251-605CE8F1B3D2}"/>
              </a:ext>
            </a:extLst>
          </p:cNvPr>
          <p:cNvSpPr/>
          <p:nvPr/>
        </p:nvSpPr>
        <p:spPr>
          <a:xfrm>
            <a:off x="-3338336" y="-1053625"/>
            <a:ext cx="8681991" cy="882276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A white square with a red line and a red line on it&#10;&#10;Description automatically generated">
            <a:extLst>
              <a:ext uri="{FF2B5EF4-FFF2-40B4-BE49-F238E27FC236}">
                <a16:creationId xmlns:a16="http://schemas.microsoft.com/office/drawing/2014/main" id="{4BAE0AAA-93BC-8121-E5D1-7D9DAE575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002" y="1735978"/>
            <a:ext cx="4636172" cy="2267044"/>
          </a:xfrm>
        </p:spPr>
      </p:pic>
      <p:pic>
        <p:nvPicPr>
          <p:cNvPr id="16" name="Picture 15" descr="A close-up of a grey surface&#10;&#10;Description automatically generated">
            <a:extLst>
              <a:ext uri="{FF2B5EF4-FFF2-40B4-BE49-F238E27FC236}">
                <a16:creationId xmlns:a16="http://schemas.microsoft.com/office/drawing/2014/main" id="{0A3A6B45-C941-09AB-B8EC-FEFE749A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871" y="1932419"/>
            <a:ext cx="1857937" cy="1861370"/>
          </a:xfrm>
          <a:prstGeom prst="rect">
            <a:avLst/>
          </a:prstGeom>
        </p:spPr>
      </p:pic>
      <p:pic>
        <p:nvPicPr>
          <p:cNvPr id="17" name="Picture 16" descr="A brown rectangle on grid&#10;&#10;Description automatically generated">
            <a:extLst>
              <a:ext uri="{FF2B5EF4-FFF2-40B4-BE49-F238E27FC236}">
                <a16:creationId xmlns:a16="http://schemas.microsoft.com/office/drawing/2014/main" id="{92EC669E-CD8E-ECC2-5411-DC838803B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753" y="4177395"/>
            <a:ext cx="4805082" cy="2346829"/>
          </a:xfrm>
          <a:prstGeom prst="rect">
            <a:avLst/>
          </a:prstGeom>
        </p:spPr>
      </p:pic>
      <p:pic>
        <p:nvPicPr>
          <p:cNvPr id="18" name="Picture 17" descr="A brown surface with black spots&#10;&#10;Description automatically generated">
            <a:extLst>
              <a:ext uri="{FF2B5EF4-FFF2-40B4-BE49-F238E27FC236}">
                <a16:creationId xmlns:a16="http://schemas.microsoft.com/office/drawing/2014/main" id="{5C296DF1-B62B-946E-30AB-5CA4E99D2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106" y="4439912"/>
            <a:ext cx="1790700" cy="181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2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061F-813D-000B-2516-1587DD67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44" y="184312"/>
            <a:ext cx="7638198" cy="1348309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Animation</a:t>
            </a:r>
            <a:r>
              <a:rPr lang="en-US" dirty="0">
                <a:latin typeface="Times New Roman"/>
                <a:cs typeface="Times New Roman"/>
              </a:rPr>
              <a:t> –</a:t>
            </a:r>
            <a:r>
              <a:rPr lang="en-US" dirty="0">
                <a:latin typeface="Times New Roman"/>
                <a:cs typeface="Calibri Light"/>
              </a:rPr>
              <a:t> Character Rigging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7" name="Content Placeholder 6" descr="A cartoon of a person&#10;&#10;Description automatically generated">
            <a:extLst>
              <a:ext uri="{FF2B5EF4-FFF2-40B4-BE49-F238E27FC236}">
                <a16:creationId xmlns:a16="http://schemas.microsoft.com/office/drawing/2014/main" id="{A5011739-11FA-1A89-78E1-D52FEF361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623" y="1825626"/>
            <a:ext cx="3494924" cy="4351338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CF699FA-C563-270F-5954-5B2883FF755F}"/>
              </a:ext>
            </a:extLst>
          </p:cNvPr>
          <p:cNvSpPr/>
          <p:nvPr/>
        </p:nvSpPr>
        <p:spPr>
          <a:xfrm>
            <a:off x="8267273" y="-1245426"/>
            <a:ext cx="8681991" cy="8822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A61B66-330E-287C-C623-7C406FE876AD}"/>
              </a:ext>
            </a:extLst>
          </p:cNvPr>
          <p:cNvSpPr txBox="1"/>
          <p:nvPr/>
        </p:nvSpPr>
        <p:spPr>
          <a:xfrm>
            <a:off x="2388594" y="1745376"/>
            <a:ext cx="181377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Connected a series of bones on one side, then symmetrised onto the other. Works best when initial set of bones have correct names (</a:t>
            </a:r>
            <a:r>
              <a:rPr lang="en-US" dirty="0" err="1">
                <a:latin typeface="Times New Roman"/>
                <a:cs typeface="Times New Roman"/>
              </a:rPr>
              <a:t>upperarmRight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dirty="0" err="1">
                <a:latin typeface="Times New Roman"/>
                <a:cs typeface="Times New Roman"/>
              </a:rPr>
              <a:t>forearmRight</a:t>
            </a:r>
            <a:r>
              <a:rPr lang="en-US" dirty="0">
                <a:latin typeface="Times New Roman"/>
                <a:cs typeface="Times New Roman"/>
              </a:rPr>
              <a:t>).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Removed unused or unneeded bones to make the rig simpler.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A3A0789-BCE2-F38A-6A43-11ABA796C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" y="1783798"/>
            <a:ext cx="223336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27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061F-813D-000B-2516-1587DD67D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887" y="421991"/>
            <a:ext cx="5318078" cy="1348309"/>
          </a:xfrm>
        </p:spPr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Animation</a:t>
            </a:r>
            <a:r>
              <a:rPr lang="en-US" dirty="0">
                <a:latin typeface="Times New Roman"/>
                <a:cs typeface="Times New Roman"/>
              </a:rPr>
              <a:t> –</a:t>
            </a:r>
            <a:r>
              <a:rPr lang="en-US" dirty="0">
                <a:latin typeface="Times New Roman"/>
                <a:cs typeface="Calibri Light"/>
              </a:rPr>
              <a:t> Sequence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Content Placeholder 5" descr="A cartoon of a person&#10;&#10;Description automatically generated">
            <a:extLst>
              <a:ext uri="{FF2B5EF4-FFF2-40B4-BE49-F238E27FC236}">
                <a16:creationId xmlns:a16="http://schemas.microsoft.com/office/drawing/2014/main" id="{F2EE1AC0-DF1B-A831-C1F9-A74FDD4E1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0197" t="-481" r="31527" b="962"/>
          <a:stretch/>
        </p:blipFill>
        <p:spPr>
          <a:xfrm>
            <a:off x="7961465" y="4126293"/>
            <a:ext cx="1020820" cy="2161261"/>
          </a:xfrm>
        </p:spPr>
      </p:pic>
      <p:pic>
        <p:nvPicPr>
          <p:cNvPr id="9" name="malearmcheck">
            <a:hlinkClick r:id="" action="ppaction://media"/>
            <a:extLst>
              <a:ext uri="{FF2B5EF4-FFF2-40B4-BE49-F238E27FC236}">
                <a16:creationId xmlns:a16="http://schemas.microsoft.com/office/drawing/2014/main" id="{3AE7AA4A-8742-F1B4-1BE4-EAC76FEECB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11179" y="1484101"/>
            <a:ext cx="3597105" cy="2033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760D8-FA15-F9A2-FF3B-E8142332AD05}"/>
              </a:ext>
            </a:extLst>
          </p:cNvPr>
          <p:cNvSpPr txBox="1"/>
          <p:nvPr/>
        </p:nvSpPr>
        <p:spPr>
          <a:xfrm>
            <a:off x="5553050" y="3640493"/>
            <a:ext cx="3502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Calibri"/>
              </a:rPr>
              <a:t>(CLICK TO PLAY)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5A6F48-0459-CE57-76A5-A7251F5B29A4}"/>
              </a:ext>
            </a:extLst>
          </p:cNvPr>
          <p:cNvSpPr/>
          <p:nvPr/>
        </p:nvSpPr>
        <p:spPr>
          <a:xfrm>
            <a:off x="-3474813" y="-1144610"/>
            <a:ext cx="8681991" cy="8822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0001-0072">
            <a:hlinkClick r:id="" action="ppaction://media"/>
            <a:extLst>
              <a:ext uri="{FF2B5EF4-FFF2-40B4-BE49-F238E27FC236}">
                <a16:creationId xmlns:a16="http://schemas.microsoft.com/office/drawing/2014/main" id="{810C9339-BD18-1C4B-1A4C-C68397F712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8232692" y="2525383"/>
            <a:ext cx="4824000" cy="2730675"/>
          </a:xfrm>
          <a:prstGeom prst="rect">
            <a:avLst/>
          </a:prstGeom>
        </p:spPr>
      </p:pic>
      <p:pic>
        <p:nvPicPr>
          <p:cNvPr id="10" name="Picture 9" descr="A cartoon of a person&#10;&#10;Description automatically generated">
            <a:extLst>
              <a:ext uri="{FF2B5EF4-FFF2-40B4-BE49-F238E27FC236}">
                <a16:creationId xmlns:a16="http://schemas.microsoft.com/office/drawing/2014/main" id="{81167244-03A5-361F-6850-DCAF8C02CE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189" t="478" r="27650" b="478"/>
          <a:stretch/>
        </p:blipFill>
        <p:spPr>
          <a:xfrm>
            <a:off x="5531285" y="4126293"/>
            <a:ext cx="1019187" cy="21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Populous II – Remade for the Future!</vt:lpstr>
      <vt:lpstr>3D Modelling –Blender v. 3DsMax</vt:lpstr>
      <vt:lpstr>3D Modelling – Male Character</vt:lpstr>
      <vt:lpstr>3D Modelling – Female Character</vt:lpstr>
      <vt:lpstr>3D Modelling – Structures</vt:lpstr>
      <vt:lpstr>3D Modelling – Environment</vt:lpstr>
      <vt:lpstr>Animation – Character Rigging</vt:lpstr>
      <vt:lpstr>Animation – Sequence</vt:lpstr>
      <vt:lpstr>Textures – Male Character</vt:lpstr>
      <vt:lpstr>Textures – Female Character</vt:lpstr>
      <vt:lpstr>Poly Count Total</vt:lpstr>
      <vt:lpstr>Level Design – #1 Moon </vt:lpstr>
      <vt:lpstr>Level Design – #2 Mars</vt:lpstr>
      <vt:lpstr>Audio – Creation</vt:lpstr>
      <vt:lpstr>Thank you reveles stellas ante evanescet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1036</cp:revision>
  <dcterms:created xsi:type="dcterms:W3CDTF">2023-11-28T20:33:14Z</dcterms:created>
  <dcterms:modified xsi:type="dcterms:W3CDTF">2023-12-08T10:58:58Z</dcterms:modified>
</cp:coreProperties>
</file>